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1" r:id="rId4"/>
  </p:sldMasterIdLst>
  <p:notesMasterIdLst>
    <p:notesMasterId r:id="rId30"/>
  </p:notesMasterIdLst>
  <p:handoutMasterIdLst>
    <p:handoutMasterId r:id="rId31"/>
  </p:handoutMasterIdLst>
  <p:sldIdLst>
    <p:sldId id="256" r:id="rId5"/>
    <p:sldId id="259" r:id="rId6"/>
    <p:sldId id="288" r:id="rId7"/>
    <p:sldId id="287" r:id="rId8"/>
    <p:sldId id="289" r:id="rId9"/>
    <p:sldId id="263" r:id="rId10"/>
    <p:sldId id="293" r:id="rId11"/>
    <p:sldId id="303" r:id="rId12"/>
    <p:sldId id="304" r:id="rId13"/>
    <p:sldId id="261" r:id="rId14"/>
    <p:sldId id="305" r:id="rId15"/>
    <p:sldId id="298" r:id="rId16"/>
    <p:sldId id="300" r:id="rId17"/>
    <p:sldId id="302" r:id="rId18"/>
    <p:sldId id="306" r:id="rId19"/>
    <p:sldId id="307" r:id="rId20"/>
    <p:sldId id="318" r:id="rId21"/>
    <p:sldId id="308" r:id="rId22"/>
    <p:sldId id="309" r:id="rId23"/>
    <p:sldId id="310" r:id="rId24"/>
    <p:sldId id="311" r:id="rId25"/>
    <p:sldId id="312" r:id="rId26"/>
    <p:sldId id="321" r:id="rId27"/>
    <p:sldId id="313" r:id="rId28"/>
    <p:sldId id="314" r:id="rId29"/>
  </p:sldIdLst>
  <p:sldSz cx="9144000" cy="5143500" type="screen16x9"/>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ye Chervenak" initials="KC" lastIdx="11" clrIdx="0">
    <p:extLst/>
  </p:cmAuthor>
  <p:cmAuthor id="2" name="Jacki Koch" initials="JK" lastIdx="7"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D8117D"/>
    <a:srgbClr val="607184"/>
    <a:srgbClr val="F5002F"/>
    <a:srgbClr val="333333"/>
    <a:srgbClr val="FFFF66"/>
    <a:srgbClr val="0073D1"/>
    <a:srgbClr val="EDA600"/>
    <a:srgbClr val="00CF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1A8151-3A04-4685-A445-0CE8390146FE}">
  <a:tblStyle styleId="{7D1A8151-3A04-4685-A445-0CE8390146FE}"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09" autoAdjust="0"/>
    <p:restoredTop sz="78635" autoAdjust="0"/>
  </p:normalViewPr>
  <p:slideViewPr>
    <p:cSldViewPr snapToGrid="0">
      <p:cViewPr varScale="1">
        <p:scale>
          <a:sx n="113" d="100"/>
          <a:sy n="113" d="100"/>
        </p:scale>
        <p:origin x="1746" y="96"/>
      </p:cViewPr>
      <p:guideLst/>
    </p:cSldViewPr>
  </p:slideViewPr>
  <p:notesTextViewPr>
    <p:cViewPr>
      <p:scale>
        <a:sx n="1" d="1"/>
        <a:sy n="1" d="1"/>
      </p:scale>
      <p:origin x="0" y="0"/>
    </p:cViewPr>
  </p:notesTextViewPr>
  <p:notesViewPr>
    <p:cSldViewPr snapToGrid="0">
      <p:cViewPr varScale="1">
        <p:scale>
          <a:sx n="69" d="100"/>
          <a:sy n="69" d="100"/>
        </p:scale>
        <p:origin x="258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 Hany" userId="e301169d-5e83-457a-b336-25b37db5c50b" providerId="ADAL" clId="{2087688E-9E84-4607-B9FF-0F2FC82A563C}"/>
    <pc:docChg chg="modSld">
      <pc:chgData name="Joan Hany" userId="e301169d-5e83-457a-b336-25b37db5c50b" providerId="ADAL" clId="{2087688E-9E84-4607-B9FF-0F2FC82A563C}" dt="2018-11-26T15:20:40.443" v="40" actId="20577"/>
      <pc:docMkLst>
        <pc:docMk/>
      </pc:docMkLst>
      <pc:sldChg chg="modSp">
        <pc:chgData name="Joan Hany" userId="e301169d-5e83-457a-b336-25b37db5c50b" providerId="ADAL" clId="{2087688E-9E84-4607-B9FF-0F2FC82A563C}" dt="2018-11-26T15:20:40.443" v="40" actId="20577"/>
        <pc:sldMkLst>
          <pc:docMk/>
          <pc:sldMk cId="1728646928" sldId="298"/>
        </pc:sldMkLst>
        <pc:spChg chg="mod">
          <ac:chgData name="Joan Hany" userId="e301169d-5e83-457a-b336-25b37db5c50b" providerId="ADAL" clId="{2087688E-9E84-4607-B9FF-0F2FC82A563C}" dt="2018-11-26T15:20:40.443" v="40" actId="20577"/>
          <ac:spMkLst>
            <pc:docMk/>
            <pc:sldMk cId="1728646928" sldId="298"/>
            <ac:spMk id="3" creationId="{97EF4977-457A-45AB-BF6D-4A4F447079CA}"/>
          </ac:spMkLst>
        </pc:spChg>
      </pc:sldChg>
      <pc:sldChg chg="modSp">
        <pc:chgData name="Joan Hany" userId="e301169d-5e83-457a-b336-25b37db5c50b" providerId="ADAL" clId="{2087688E-9E84-4607-B9FF-0F2FC82A563C}" dt="2018-11-26T14:57:27.845" v="24" actId="20577"/>
        <pc:sldMkLst>
          <pc:docMk/>
          <pc:sldMk cId="342157079" sldId="305"/>
        </pc:sldMkLst>
        <pc:spChg chg="mod">
          <ac:chgData name="Joan Hany" userId="e301169d-5e83-457a-b336-25b37db5c50b" providerId="ADAL" clId="{2087688E-9E84-4607-B9FF-0F2FC82A563C}" dt="2018-11-26T14:57:27.845" v="24" actId="20577"/>
          <ac:spMkLst>
            <pc:docMk/>
            <pc:sldMk cId="342157079" sldId="305"/>
            <ac:spMk id="3" creationId="{64E325EB-87D1-4D3C-BB16-313C692F3E0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616" tIns="46808" rIns="93616" bIns="46808"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5"/>
          </a:xfrm>
          <a:prstGeom prst="rect">
            <a:avLst/>
          </a:prstGeom>
        </p:spPr>
        <p:txBody>
          <a:bodyPr vert="horz" lIns="93616" tIns="46808" rIns="93616" bIns="46808" rtlCol="0"/>
          <a:lstStyle>
            <a:lvl1pPr algn="r">
              <a:defRPr sz="1200"/>
            </a:lvl1pPr>
          </a:lstStyle>
          <a:p>
            <a:fld id="{ABCF641E-B8C0-4F63-A638-867E4A85E19A}" type="datetimeFigureOut">
              <a:rPr lang="en-US" smtClean="0"/>
              <a:t>11/26/2018</a:t>
            </a:fld>
            <a:endParaRPr lang="en-US" dirty="0"/>
          </a:p>
        </p:txBody>
      </p:sp>
      <p:sp>
        <p:nvSpPr>
          <p:cNvPr id="4" name="Footer Placeholder 3"/>
          <p:cNvSpPr>
            <a:spLocks noGrp="1"/>
          </p:cNvSpPr>
          <p:nvPr>
            <p:ph type="ftr" sz="quarter" idx="2"/>
          </p:nvPr>
        </p:nvSpPr>
        <p:spPr>
          <a:xfrm>
            <a:off x="0" y="8829968"/>
            <a:ext cx="3037840" cy="466434"/>
          </a:xfrm>
          <a:prstGeom prst="rect">
            <a:avLst/>
          </a:prstGeom>
        </p:spPr>
        <p:txBody>
          <a:bodyPr vert="horz" lIns="93616" tIns="46808" rIns="93616" bIns="468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3616" tIns="46808" rIns="93616" bIns="46808" rtlCol="0" anchor="b"/>
          <a:lstStyle>
            <a:lvl1pPr algn="r">
              <a:defRPr sz="1200"/>
            </a:lvl1pPr>
          </a:lstStyle>
          <a:p>
            <a:fld id="{86930781-D511-47A2-8978-6597ADAF7047}" type="slidenum">
              <a:rPr lang="en-US" smtClean="0"/>
              <a:t>‹#›</a:t>
            </a:fld>
            <a:endParaRPr lang="en-US" dirty="0"/>
          </a:p>
        </p:txBody>
      </p:sp>
    </p:spTree>
    <p:extLst>
      <p:ext uri="{BB962C8B-B14F-4D97-AF65-F5344CB8AC3E}">
        <p14:creationId xmlns:p14="http://schemas.microsoft.com/office/powerpoint/2010/main" val="384972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0" y="4415790"/>
            <a:ext cx="5608320" cy="4183380"/>
          </a:xfrm>
          <a:prstGeom prst="rect">
            <a:avLst/>
          </a:prstGeom>
          <a:noFill/>
          <a:ln>
            <a:noFill/>
          </a:ln>
        </p:spPr>
        <p:txBody>
          <a:bodyPr wrap="square" lIns="93601" tIns="93601" rIns="93601" bIns="93601"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355693430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74519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137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None/>
            </a:pPr>
            <a:endParaRPr lang="en-US" i="0" dirty="0">
              <a:latin typeface="+mn-lt"/>
            </a:endParaRPr>
          </a:p>
          <a:p>
            <a:endParaRPr lang="en-US" dirty="0"/>
          </a:p>
        </p:txBody>
      </p:sp>
    </p:spTree>
    <p:extLst>
      <p:ext uri="{BB962C8B-B14F-4D97-AF65-F5344CB8AC3E}">
        <p14:creationId xmlns:p14="http://schemas.microsoft.com/office/powerpoint/2010/main" val="3980766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000" y="703263"/>
            <a:ext cx="6248400" cy="35147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701040" y="4451985"/>
            <a:ext cx="5608320" cy="421767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2909950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188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703263"/>
            <a:ext cx="6248400" cy="35147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701040" y="4451985"/>
            <a:ext cx="5608320" cy="421767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241554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23892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703263"/>
            <a:ext cx="6248400" cy="35147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701040" y="4451985"/>
            <a:ext cx="5608320" cy="4217670"/>
          </a:xfrm>
          <a:prstGeom prst="rect">
            <a:avLst/>
          </a:prstGeom>
        </p:spPr>
        <p:txBody>
          <a:bodyPr wrap="square" lIns="93601" tIns="93601" rIns="93601" bIns="93601" anchor="t" anchorCtr="0">
            <a:noAutofit/>
          </a:bodyPr>
          <a:lstStyle/>
          <a:p>
            <a:pPr>
              <a:buNone/>
            </a:pPr>
            <a:endParaRPr/>
          </a:p>
        </p:txBody>
      </p:sp>
    </p:spTree>
    <p:extLst>
      <p:ext uri="{BB962C8B-B14F-4D97-AF65-F5344CB8AC3E}">
        <p14:creationId xmlns:p14="http://schemas.microsoft.com/office/powerpoint/2010/main" val="22582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703263"/>
            <a:ext cx="6248400" cy="35147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701040" y="4451985"/>
            <a:ext cx="5608320" cy="421767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2879795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381000" y="703263"/>
            <a:ext cx="6248400" cy="35147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9" name="Shape 469"/>
          <p:cNvSpPr txBox="1">
            <a:spLocks noGrp="1"/>
          </p:cNvSpPr>
          <p:nvPr>
            <p:ph type="body" idx="1"/>
          </p:nvPr>
        </p:nvSpPr>
        <p:spPr>
          <a:xfrm>
            <a:off x="701040" y="4451985"/>
            <a:ext cx="5608320" cy="421767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304314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1964740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372139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2825662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301527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r>
              <a:rPr lang="en-US" dirty="0"/>
              <a:t>Great member value </a:t>
            </a:r>
            <a:endParaRPr dirty="0"/>
          </a:p>
        </p:txBody>
      </p:sp>
    </p:spTree>
    <p:extLst>
      <p:ext uri="{BB962C8B-B14F-4D97-AF65-F5344CB8AC3E}">
        <p14:creationId xmlns:p14="http://schemas.microsoft.com/office/powerpoint/2010/main" val="362879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5516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4" name="Shape 134"/>
          <p:cNvSpPr txBox="1">
            <a:spLocks noGrp="1"/>
          </p:cNvSpPr>
          <p:nvPr>
            <p:ph type="body" idx="1"/>
          </p:nvPr>
        </p:nvSpPr>
        <p:spPr>
          <a:xfrm>
            <a:off x="701040" y="4415790"/>
            <a:ext cx="5608320" cy="4183380"/>
          </a:xfrm>
          <a:prstGeom prst="rect">
            <a:avLst/>
          </a:prstGeom>
        </p:spPr>
        <p:txBody>
          <a:bodyPr wrap="square" lIns="93601" tIns="93601" rIns="93601" bIns="93601" anchor="t" anchorCtr="0">
            <a:noAutofit/>
          </a:bodyPr>
          <a:lstStyle/>
          <a:p>
            <a:pPr>
              <a:buNone/>
            </a:pPr>
            <a:endParaRPr dirty="0"/>
          </a:p>
        </p:txBody>
      </p:sp>
    </p:spTree>
    <p:extLst>
      <p:ext uri="{BB962C8B-B14F-4D97-AF65-F5344CB8AC3E}">
        <p14:creationId xmlns:p14="http://schemas.microsoft.com/office/powerpoint/2010/main" val="366012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11336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0073D1"/>
        </a:solidFill>
        <a:effectLst/>
      </p:bgPr>
    </p:bg>
    <p:spTree>
      <p:nvGrpSpPr>
        <p:cNvPr id="1" name="Shape 9"/>
        <p:cNvGrpSpPr/>
        <p:nvPr/>
      </p:nvGrpSpPr>
      <p:grpSpPr>
        <a:xfrm>
          <a:off x="0" y="0"/>
          <a:ext cx="0" cy="0"/>
          <a:chOff x="0" y="0"/>
          <a:chExt cx="0" cy="0"/>
        </a:xfrm>
      </p:grpSpPr>
      <p:sp>
        <p:nvSpPr>
          <p:cNvPr id="10" name="Shape 10"/>
          <p:cNvSpPr/>
          <p:nvPr/>
        </p:nvSpPr>
        <p:spPr>
          <a:xfrm flipH="1">
            <a:off x="-688" y="0"/>
            <a:ext cx="4575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11" name="Shape 11"/>
          <p:cNvSpPr txBox="1">
            <a:spLocks noGrp="1"/>
          </p:cNvSpPr>
          <p:nvPr>
            <p:ph type="ctrTitle"/>
          </p:nvPr>
        </p:nvSpPr>
        <p:spPr>
          <a:xfrm>
            <a:off x="468925" y="2387250"/>
            <a:ext cx="3636600" cy="2259000"/>
          </a:xfrm>
          <a:prstGeom prst="rect">
            <a:avLst/>
          </a:prstGeom>
        </p:spPr>
        <p:txBody>
          <a:bodyPr wrap="square" lIns="91425" tIns="91425" rIns="91425" bIns="91425" anchor="t" anchorCtr="0"/>
          <a:lstStyle>
            <a:lvl1pPr lvl="0">
              <a:spcBef>
                <a:spcPts val="0"/>
              </a:spcBef>
              <a:buClr>
                <a:srgbClr val="F67031"/>
              </a:buClr>
              <a:buSzPct val="100000"/>
              <a:defRPr sz="3000" b="1">
                <a:solidFill>
                  <a:srgbClr val="F5002F"/>
                </a:solidFill>
              </a:defRPr>
            </a:lvl1pPr>
            <a:lvl2pPr lvl="1">
              <a:spcBef>
                <a:spcPts val="0"/>
              </a:spcBef>
              <a:buClr>
                <a:srgbClr val="F67031"/>
              </a:buClr>
              <a:buSzPct val="100000"/>
              <a:defRPr sz="3000" b="1">
                <a:solidFill>
                  <a:srgbClr val="F67031"/>
                </a:solidFill>
              </a:defRPr>
            </a:lvl2pPr>
            <a:lvl3pPr lvl="2">
              <a:spcBef>
                <a:spcPts val="0"/>
              </a:spcBef>
              <a:buClr>
                <a:srgbClr val="F67031"/>
              </a:buClr>
              <a:buSzPct val="100000"/>
              <a:defRPr sz="3000" b="1">
                <a:solidFill>
                  <a:srgbClr val="F67031"/>
                </a:solidFill>
              </a:defRPr>
            </a:lvl3pPr>
            <a:lvl4pPr lvl="3">
              <a:spcBef>
                <a:spcPts val="0"/>
              </a:spcBef>
              <a:buClr>
                <a:srgbClr val="F67031"/>
              </a:buClr>
              <a:buSzPct val="100000"/>
              <a:defRPr sz="3000" b="1">
                <a:solidFill>
                  <a:srgbClr val="F67031"/>
                </a:solidFill>
              </a:defRPr>
            </a:lvl4pPr>
            <a:lvl5pPr lvl="4">
              <a:spcBef>
                <a:spcPts val="0"/>
              </a:spcBef>
              <a:buClr>
                <a:srgbClr val="F67031"/>
              </a:buClr>
              <a:buSzPct val="100000"/>
              <a:defRPr sz="3000" b="1">
                <a:solidFill>
                  <a:srgbClr val="F67031"/>
                </a:solidFill>
              </a:defRPr>
            </a:lvl5pPr>
            <a:lvl6pPr lvl="5">
              <a:spcBef>
                <a:spcPts val="0"/>
              </a:spcBef>
              <a:buClr>
                <a:srgbClr val="F67031"/>
              </a:buClr>
              <a:buSzPct val="100000"/>
              <a:defRPr sz="3000" b="1">
                <a:solidFill>
                  <a:srgbClr val="F67031"/>
                </a:solidFill>
              </a:defRPr>
            </a:lvl6pPr>
            <a:lvl7pPr lvl="6">
              <a:spcBef>
                <a:spcPts val="0"/>
              </a:spcBef>
              <a:buClr>
                <a:srgbClr val="F67031"/>
              </a:buClr>
              <a:buSzPct val="100000"/>
              <a:defRPr sz="3000" b="1">
                <a:solidFill>
                  <a:srgbClr val="F67031"/>
                </a:solidFill>
              </a:defRPr>
            </a:lvl7pPr>
            <a:lvl8pPr lvl="7">
              <a:spcBef>
                <a:spcPts val="0"/>
              </a:spcBef>
              <a:buClr>
                <a:srgbClr val="F67031"/>
              </a:buClr>
              <a:buSzPct val="100000"/>
              <a:defRPr sz="3000" b="1">
                <a:solidFill>
                  <a:srgbClr val="F67031"/>
                </a:solidFill>
              </a:defRPr>
            </a:lvl8pPr>
            <a:lvl9pPr lvl="8">
              <a:spcBef>
                <a:spcPts val="0"/>
              </a:spcBef>
              <a:buClr>
                <a:srgbClr val="F67031"/>
              </a:buClr>
              <a:buSzPct val="100000"/>
              <a:defRPr sz="3000" b="1">
                <a:solidFill>
                  <a:srgbClr val="F67031"/>
                </a:solidFill>
              </a:defRPr>
            </a:lvl9pPr>
          </a:lstStyle>
          <a:p>
            <a:endParaRPr dirty="0"/>
          </a:p>
        </p:txBody>
      </p:sp>
      <p:sp>
        <p:nvSpPr>
          <p:cNvPr id="12" name="Shape 12"/>
          <p:cNvSpPr/>
          <p:nvPr/>
        </p:nvSpPr>
        <p:spPr>
          <a:xfrm>
            <a:off x="4574900" y="-150"/>
            <a:ext cx="185400" cy="5143500"/>
          </a:xfrm>
          <a:prstGeom prst="rect">
            <a:avLst/>
          </a:prstGeom>
          <a:gradFill>
            <a:gsLst>
              <a:gs pos="0">
                <a:srgbClr val="000014">
                  <a:alpha val="49803"/>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bg>
      <p:bgPr>
        <a:solidFill>
          <a:srgbClr val="0073D1"/>
        </a:solidFill>
        <a:effectLst/>
      </p:bgPr>
    </p:bg>
    <p:spTree>
      <p:nvGrpSpPr>
        <p:cNvPr id="1" name="Shape 9"/>
        <p:cNvGrpSpPr/>
        <p:nvPr/>
      </p:nvGrpSpPr>
      <p:grpSpPr>
        <a:xfrm>
          <a:off x="0" y="0"/>
          <a:ext cx="0" cy="0"/>
          <a:chOff x="0" y="0"/>
          <a:chExt cx="0" cy="0"/>
        </a:xfrm>
      </p:grpSpPr>
      <p:sp>
        <p:nvSpPr>
          <p:cNvPr id="10" name="Shape 10"/>
          <p:cNvSpPr/>
          <p:nvPr/>
        </p:nvSpPr>
        <p:spPr>
          <a:xfrm flipH="1">
            <a:off x="-688" y="0"/>
            <a:ext cx="9144688"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3" name="Picture Placeholder 2"/>
          <p:cNvSpPr>
            <a:spLocks noGrp="1"/>
          </p:cNvSpPr>
          <p:nvPr>
            <p:ph type="pic" sz="quarter" idx="10"/>
          </p:nvPr>
        </p:nvSpPr>
        <p:spPr>
          <a:xfrm>
            <a:off x="594042" y="2743200"/>
            <a:ext cx="971867" cy="1211580"/>
          </a:xfrm>
          <a:ln w="3175">
            <a:solidFill>
              <a:schemeClr val="accent2"/>
            </a:solidFill>
          </a:ln>
        </p:spPr>
        <p:txBody>
          <a:bodyPr/>
          <a:lstStyle>
            <a:lvl1pPr algn="ctr">
              <a:buNone/>
              <a:defRPr sz="1000" b="1" baseline="0">
                <a:solidFill>
                  <a:schemeClr val="accent4"/>
                </a:solidFill>
                <a:latin typeface="+mn-lt"/>
              </a:defRPr>
            </a:lvl1pPr>
          </a:lstStyle>
          <a:p>
            <a:endParaRPr lang="en-US" dirty="0"/>
          </a:p>
          <a:p>
            <a:r>
              <a:rPr lang="en-US" dirty="0"/>
              <a:t>Your headshot goes here.</a:t>
            </a:r>
          </a:p>
        </p:txBody>
      </p:sp>
      <p:pic>
        <p:nvPicPr>
          <p:cNvPr id="7" name="Picture 6">
            <a:extLst>
              <a:ext uri="{FF2B5EF4-FFF2-40B4-BE49-F238E27FC236}">
                <a16:creationId xmlns:a16="http://schemas.microsoft.com/office/drawing/2014/main" id="{F86C2B1B-DB14-4C03-9230-F48F69996BC5}"/>
              </a:ext>
            </a:extLst>
          </p:cNvPr>
          <p:cNvPicPr>
            <a:picLocks noChangeAspect="1"/>
          </p:cNvPicPr>
          <p:nvPr userDrawn="1"/>
        </p:nvPicPr>
        <p:blipFill rotWithShape="1">
          <a:blip r:embed="rId2"/>
          <a:srcRect l="-333" r="40449"/>
          <a:stretch/>
        </p:blipFill>
        <p:spPr>
          <a:xfrm>
            <a:off x="4526280" y="0"/>
            <a:ext cx="4617720" cy="5143500"/>
          </a:xfrm>
          <a:prstGeom prst="rect">
            <a:avLst/>
          </a:prstGeom>
        </p:spPr>
      </p:pic>
      <p:sp>
        <p:nvSpPr>
          <p:cNvPr id="9" name="Shape 472"/>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latin typeface="+mn-lt"/>
              </a:rPr>
              <a:t>‹#›</a:t>
            </a:fld>
            <a:endParaRPr lang="en">
              <a:latin typeface="+mn-lt"/>
            </a:endParaRPr>
          </a:p>
        </p:txBody>
      </p:sp>
      <p:sp>
        <p:nvSpPr>
          <p:cNvPr id="13" name="Shape 473"/>
          <p:cNvSpPr txBox="1">
            <a:spLocks noGrp="1"/>
          </p:cNvSpPr>
          <p:nvPr>
            <p:ph type="body" idx="1"/>
          </p:nvPr>
        </p:nvSpPr>
        <p:spPr>
          <a:xfrm>
            <a:off x="511423" y="1493909"/>
            <a:ext cx="3857375" cy="1112131"/>
          </a:xfrm>
          <a:prstGeom prst="rect">
            <a:avLst/>
          </a:prstGeom>
        </p:spPr>
        <p:txBody>
          <a:bodyPr wrap="square" lIns="91425" tIns="91425" rIns="91425" bIns="91425" anchor="t" anchorCtr="0">
            <a:noAutofit/>
          </a:bodyPr>
          <a:lstStyle/>
          <a:p>
            <a:pPr lvl="0" algn="ctr" rtl="0">
              <a:spcBef>
                <a:spcPts val="0"/>
              </a:spcBef>
              <a:buNone/>
            </a:pPr>
            <a:r>
              <a:rPr lang="en-US" sz="1400" dirty="0">
                <a:latin typeface="+mn-lt"/>
              </a:rPr>
              <a:t>For more information</a:t>
            </a:r>
            <a:r>
              <a:rPr lang="en" sz="1400" dirty="0">
                <a:latin typeface="+mn-lt"/>
              </a:rPr>
              <a:t>, please contact y</a:t>
            </a:r>
            <a:r>
              <a:rPr lang="en-US" sz="1400" dirty="0">
                <a:latin typeface="+mn-lt"/>
              </a:rPr>
              <a:t>our League or National Business Consultant —</a:t>
            </a:r>
          </a:p>
          <a:p>
            <a:pPr lvl="0" algn="ctr" rtl="0">
              <a:spcBef>
                <a:spcPts val="0"/>
              </a:spcBef>
              <a:buNone/>
            </a:pPr>
            <a:r>
              <a:rPr lang="en-US" sz="1400" dirty="0">
                <a:latin typeface="+mn-lt"/>
              </a:rPr>
              <a:t>Your name goes here</a:t>
            </a:r>
          </a:p>
          <a:p>
            <a:pPr lvl="0" algn="ctr" rtl="0">
              <a:spcBef>
                <a:spcPts val="0"/>
              </a:spcBef>
              <a:buNone/>
            </a:pPr>
            <a:r>
              <a:rPr lang="en-US" sz="1400" dirty="0">
                <a:latin typeface="+mn-lt"/>
              </a:rPr>
              <a:t> </a:t>
            </a:r>
            <a:r>
              <a:rPr lang="en-US" sz="1400" b="1" dirty="0" err="1">
                <a:latin typeface="+mn-lt"/>
              </a:rPr>
              <a:t>youremailhere@youremail.com</a:t>
            </a:r>
            <a:endParaRPr lang="en-US" sz="1400" b="1" dirty="0">
              <a:latin typeface="+mn-lt"/>
            </a:endParaRPr>
          </a:p>
        </p:txBody>
      </p:sp>
      <p:sp>
        <p:nvSpPr>
          <p:cNvPr id="14" name="Rectangle 13">
            <a:extLst>
              <a:ext uri="{FF2B5EF4-FFF2-40B4-BE49-F238E27FC236}">
                <a16:creationId xmlns:a16="http://schemas.microsoft.com/office/drawing/2014/main" id="{4EAB17FA-CB2D-43F5-B8FC-268AA5633A0B}"/>
              </a:ext>
            </a:extLst>
          </p:cNvPr>
          <p:cNvSpPr/>
          <p:nvPr userDrawn="1"/>
        </p:nvSpPr>
        <p:spPr>
          <a:xfrm>
            <a:off x="0" y="4249317"/>
            <a:ext cx="4583575" cy="89418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1F66741-2A93-4E7C-8376-D0CA0BDEFF0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8287"/>
          <a:stretch/>
        </p:blipFill>
        <p:spPr>
          <a:xfrm>
            <a:off x="3138040" y="2788919"/>
            <a:ext cx="1030148" cy="1354181"/>
          </a:xfrm>
          <a:prstGeom prst="rect">
            <a:avLst/>
          </a:prstGeom>
        </p:spPr>
      </p:pic>
      <p:pic>
        <p:nvPicPr>
          <p:cNvPr id="16" name="Picture 15">
            <a:extLst>
              <a:ext uri="{FF2B5EF4-FFF2-40B4-BE49-F238E27FC236}">
                <a16:creationId xmlns:a16="http://schemas.microsoft.com/office/drawing/2014/main" id="{EEA8FD64-D6BF-43AD-B23F-E151429040B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76702" y="4493448"/>
            <a:ext cx="1672022" cy="385851"/>
          </a:xfrm>
          <a:prstGeom prst="rect">
            <a:avLst/>
          </a:prstGeom>
        </p:spPr>
      </p:pic>
      <p:pic>
        <p:nvPicPr>
          <p:cNvPr id="17" name="Picture 16">
            <a:extLst>
              <a:ext uri="{FF2B5EF4-FFF2-40B4-BE49-F238E27FC236}">
                <a16:creationId xmlns:a16="http://schemas.microsoft.com/office/drawing/2014/main" id="{D50CEDEA-F7C3-4BF5-A655-729F283CAC8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2665655" y="4438889"/>
            <a:ext cx="1544906" cy="463472"/>
          </a:xfrm>
          <a:prstGeom prst="rect">
            <a:avLst/>
          </a:prstGeom>
        </p:spPr>
      </p:pic>
      <p:cxnSp>
        <p:nvCxnSpPr>
          <p:cNvPr id="18" name="Straight Connector 17">
            <a:extLst>
              <a:ext uri="{FF2B5EF4-FFF2-40B4-BE49-F238E27FC236}">
                <a16:creationId xmlns:a16="http://schemas.microsoft.com/office/drawing/2014/main" id="{95FF8EA6-63AF-4073-8D75-65278090FD55}"/>
              </a:ext>
            </a:extLst>
          </p:cNvPr>
          <p:cNvCxnSpPr/>
          <p:nvPr userDrawn="1"/>
        </p:nvCxnSpPr>
        <p:spPr>
          <a:xfrm>
            <a:off x="2384384" y="4327007"/>
            <a:ext cx="0" cy="7054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ubtitle">
    <p:bg>
      <p:bgPr>
        <a:solidFill>
          <a:srgbClr val="0073D1"/>
        </a:solidFill>
        <a:effectLst/>
      </p:bgPr>
    </p:bg>
    <p:spTree>
      <p:nvGrpSpPr>
        <p:cNvPr id="1" name="Shape 13"/>
        <p:cNvGrpSpPr/>
        <p:nvPr/>
      </p:nvGrpSpPr>
      <p:grpSpPr>
        <a:xfrm>
          <a:off x="0" y="0"/>
          <a:ext cx="0" cy="0"/>
          <a:chOff x="0" y="0"/>
          <a:chExt cx="0" cy="0"/>
        </a:xfrm>
      </p:grpSpPr>
      <p:sp>
        <p:nvSpPr>
          <p:cNvPr id="14" name="Shape 14"/>
          <p:cNvSpPr/>
          <p:nvPr/>
        </p:nvSpPr>
        <p:spPr>
          <a:xfrm flipH="1">
            <a:off x="-7125" y="0"/>
            <a:ext cx="2592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15" name="Shape 15"/>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16" name="Shape 16"/>
          <p:cNvSpPr txBox="1">
            <a:spLocks noGrp="1"/>
          </p:cNvSpPr>
          <p:nvPr>
            <p:ph type="ctrTitle"/>
          </p:nvPr>
        </p:nvSpPr>
        <p:spPr>
          <a:xfrm>
            <a:off x="277100" y="284200"/>
            <a:ext cx="2024100" cy="3678000"/>
          </a:xfrm>
          <a:prstGeom prst="rect">
            <a:avLst/>
          </a:prstGeom>
        </p:spPr>
        <p:txBody>
          <a:bodyPr wrap="square" lIns="91425" tIns="91425" rIns="91425" bIns="91425" anchor="b" anchorCtr="0"/>
          <a:lstStyle>
            <a:lvl1pPr lvl="0" rtl="0">
              <a:spcBef>
                <a:spcPts val="0"/>
              </a:spcBef>
              <a:buClr>
                <a:srgbClr val="F67031"/>
              </a:buClr>
              <a:defRPr>
                <a:solidFill>
                  <a:srgbClr val="F5002F"/>
                </a:solidFill>
              </a:defRPr>
            </a:lvl1pPr>
            <a:lvl2pPr lvl="1" rtl="0">
              <a:spcBef>
                <a:spcPts val="0"/>
              </a:spcBef>
              <a:buClr>
                <a:srgbClr val="F67031"/>
              </a:buClr>
              <a:defRPr>
                <a:solidFill>
                  <a:srgbClr val="F67031"/>
                </a:solidFill>
              </a:defRPr>
            </a:lvl2pPr>
            <a:lvl3pPr lvl="2" rtl="0">
              <a:spcBef>
                <a:spcPts val="0"/>
              </a:spcBef>
              <a:buClr>
                <a:srgbClr val="F67031"/>
              </a:buClr>
              <a:defRPr>
                <a:solidFill>
                  <a:srgbClr val="F67031"/>
                </a:solidFill>
              </a:defRPr>
            </a:lvl3pPr>
            <a:lvl4pPr lvl="3" rtl="0">
              <a:spcBef>
                <a:spcPts val="0"/>
              </a:spcBef>
              <a:buClr>
                <a:srgbClr val="F67031"/>
              </a:buClr>
              <a:defRPr>
                <a:solidFill>
                  <a:srgbClr val="F67031"/>
                </a:solidFill>
              </a:defRPr>
            </a:lvl4pPr>
            <a:lvl5pPr lvl="4" rtl="0">
              <a:spcBef>
                <a:spcPts val="0"/>
              </a:spcBef>
              <a:buClr>
                <a:srgbClr val="F67031"/>
              </a:buClr>
              <a:defRPr>
                <a:solidFill>
                  <a:srgbClr val="F67031"/>
                </a:solidFill>
              </a:defRPr>
            </a:lvl5pPr>
            <a:lvl6pPr lvl="5" rtl="0">
              <a:spcBef>
                <a:spcPts val="0"/>
              </a:spcBef>
              <a:buClr>
                <a:srgbClr val="F67031"/>
              </a:buClr>
              <a:defRPr>
                <a:solidFill>
                  <a:srgbClr val="F67031"/>
                </a:solidFill>
              </a:defRPr>
            </a:lvl6pPr>
            <a:lvl7pPr lvl="6" rtl="0">
              <a:spcBef>
                <a:spcPts val="0"/>
              </a:spcBef>
              <a:buClr>
                <a:srgbClr val="F67031"/>
              </a:buClr>
              <a:defRPr>
                <a:solidFill>
                  <a:srgbClr val="F67031"/>
                </a:solidFill>
              </a:defRPr>
            </a:lvl7pPr>
            <a:lvl8pPr lvl="7" rtl="0">
              <a:spcBef>
                <a:spcPts val="0"/>
              </a:spcBef>
              <a:buClr>
                <a:srgbClr val="F67031"/>
              </a:buClr>
              <a:defRPr>
                <a:solidFill>
                  <a:srgbClr val="F67031"/>
                </a:solidFill>
              </a:defRPr>
            </a:lvl8pPr>
            <a:lvl9pPr lvl="8" rtl="0">
              <a:spcBef>
                <a:spcPts val="0"/>
              </a:spcBef>
              <a:buClr>
                <a:srgbClr val="F67031"/>
              </a:buClr>
              <a:defRPr>
                <a:solidFill>
                  <a:srgbClr val="F67031"/>
                </a:solidFill>
              </a:defRPr>
            </a:lvl9pPr>
          </a:lstStyle>
          <a:p>
            <a:endParaRPr dirty="0"/>
          </a:p>
        </p:txBody>
      </p:sp>
      <p:sp>
        <p:nvSpPr>
          <p:cNvPr id="17" name="Shape 17"/>
          <p:cNvSpPr txBox="1">
            <a:spLocks noGrp="1"/>
          </p:cNvSpPr>
          <p:nvPr>
            <p:ph type="subTitle" idx="1"/>
          </p:nvPr>
        </p:nvSpPr>
        <p:spPr>
          <a:xfrm>
            <a:off x="277100" y="3983050"/>
            <a:ext cx="2024100" cy="784800"/>
          </a:xfrm>
          <a:prstGeom prst="rect">
            <a:avLst/>
          </a:prstGeom>
        </p:spPr>
        <p:txBody>
          <a:bodyPr wrap="square" lIns="91425" tIns="91425" rIns="91425" bIns="91425" anchor="t" anchorCtr="0"/>
          <a:lstStyle>
            <a:lvl1pPr lvl="0" rtl="0">
              <a:spcBef>
                <a:spcPts val="0"/>
              </a:spcBef>
              <a:buClr>
                <a:srgbClr val="999999"/>
              </a:buClr>
              <a:buFont typeface="Georgia"/>
              <a:buNone/>
              <a:defRPr i="1">
                <a:solidFill>
                  <a:srgbClr val="999999"/>
                </a:solidFill>
                <a:latin typeface="Georgia"/>
                <a:ea typeface="Georgia"/>
                <a:cs typeface="Georgia"/>
                <a:sym typeface="Georgia"/>
              </a:defRPr>
            </a:lvl1pPr>
            <a:lvl2pPr lvl="1" rtl="0">
              <a:spcBef>
                <a:spcPts val="0"/>
              </a:spcBef>
              <a:buClr>
                <a:srgbClr val="999999"/>
              </a:buClr>
              <a:buSzPct val="100000"/>
              <a:buFont typeface="Georgia"/>
              <a:buNone/>
              <a:defRPr sz="3000" i="1">
                <a:solidFill>
                  <a:srgbClr val="999999"/>
                </a:solidFill>
                <a:latin typeface="Georgia"/>
                <a:ea typeface="Georgia"/>
                <a:cs typeface="Georgia"/>
                <a:sym typeface="Georgia"/>
              </a:defRPr>
            </a:lvl2pPr>
            <a:lvl3pPr lvl="2" rtl="0">
              <a:spcBef>
                <a:spcPts val="0"/>
              </a:spcBef>
              <a:buClr>
                <a:srgbClr val="999999"/>
              </a:buClr>
              <a:buSzPct val="100000"/>
              <a:buFont typeface="Georgia"/>
              <a:buNone/>
              <a:defRPr sz="3000" i="1">
                <a:solidFill>
                  <a:srgbClr val="999999"/>
                </a:solidFill>
                <a:latin typeface="Georgia"/>
                <a:ea typeface="Georgia"/>
                <a:cs typeface="Georgia"/>
                <a:sym typeface="Georgia"/>
              </a:defRPr>
            </a:lvl3pPr>
            <a:lvl4pPr lvl="3" rtl="0">
              <a:spcBef>
                <a:spcPts val="0"/>
              </a:spcBef>
              <a:buClr>
                <a:srgbClr val="999999"/>
              </a:buClr>
              <a:buSzPct val="100000"/>
              <a:buFont typeface="Georgia"/>
              <a:buNone/>
              <a:defRPr sz="3000" i="1">
                <a:solidFill>
                  <a:srgbClr val="999999"/>
                </a:solidFill>
                <a:latin typeface="Georgia"/>
                <a:ea typeface="Georgia"/>
                <a:cs typeface="Georgia"/>
                <a:sym typeface="Georgia"/>
              </a:defRPr>
            </a:lvl4pPr>
            <a:lvl5pPr lvl="4" rtl="0">
              <a:spcBef>
                <a:spcPts val="0"/>
              </a:spcBef>
              <a:buClr>
                <a:srgbClr val="999999"/>
              </a:buClr>
              <a:buSzPct val="100000"/>
              <a:buFont typeface="Georgia"/>
              <a:buNone/>
              <a:defRPr sz="3000" i="1">
                <a:solidFill>
                  <a:srgbClr val="999999"/>
                </a:solidFill>
                <a:latin typeface="Georgia"/>
                <a:ea typeface="Georgia"/>
                <a:cs typeface="Georgia"/>
                <a:sym typeface="Georgia"/>
              </a:defRPr>
            </a:lvl5pPr>
            <a:lvl6pPr lvl="5" rtl="0">
              <a:spcBef>
                <a:spcPts val="0"/>
              </a:spcBef>
              <a:buClr>
                <a:srgbClr val="999999"/>
              </a:buClr>
              <a:buSzPct val="100000"/>
              <a:buFont typeface="Georgia"/>
              <a:buNone/>
              <a:defRPr sz="3000" i="1">
                <a:solidFill>
                  <a:srgbClr val="999999"/>
                </a:solidFill>
                <a:latin typeface="Georgia"/>
                <a:ea typeface="Georgia"/>
                <a:cs typeface="Georgia"/>
                <a:sym typeface="Georgia"/>
              </a:defRPr>
            </a:lvl6pPr>
            <a:lvl7pPr lvl="6" rtl="0">
              <a:spcBef>
                <a:spcPts val="0"/>
              </a:spcBef>
              <a:buClr>
                <a:srgbClr val="999999"/>
              </a:buClr>
              <a:buSzPct val="100000"/>
              <a:buFont typeface="Georgia"/>
              <a:buNone/>
              <a:defRPr sz="3000" i="1">
                <a:solidFill>
                  <a:srgbClr val="999999"/>
                </a:solidFill>
                <a:latin typeface="Georgia"/>
                <a:ea typeface="Georgia"/>
                <a:cs typeface="Georgia"/>
                <a:sym typeface="Georgia"/>
              </a:defRPr>
            </a:lvl7pPr>
            <a:lvl8pPr lvl="7" rtl="0">
              <a:spcBef>
                <a:spcPts val="0"/>
              </a:spcBef>
              <a:buClr>
                <a:srgbClr val="999999"/>
              </a:buClr>
              <a:buSzPct val="100000"/>
              <a:buFont typeface="Georgia"/>
              <a:buNone/>
              <a:defRPr sz="3000" i="1">
                <a:solidFill>
                  <a:srgbClr val="999999"/>
                </a:solidFill>
                <a:latin typeface="Georgia"/>
                <a:ea typeface="Georgia"/>
                <a:cs typeface="Georgia"/>
                <a:sym typeface="Georgia"/>
              </a:defRPr>
            </a:lvl8pPr>
            <a:lvl9pPr lvl="8" rtl="0">
              <a:spcBef>
                <a:spcPts val="0"/>
              </a:spcBef>
              <a:buClr>
                <a:srgbClr val="999999"/>
              </a:buClr>
              <a:buSzPct val="100000"/>
              <a:buFont typeface="Georgia"/>
              <a:buNone/>
              <a:defRPr sz="3000" i="1">
                <a:solidFill>
                  <a:srgbClr val="999999"/>
                </a:solidFill>
                <a:latin typeface="Georgia"/>
                <a:ea typeface="Georgia"/>
                <a:cs typeface="Georgia"/>
                <a:sym typeface="Georgia"/>
              </a:defRPr>
            </a:lvl9pPr>
          </a:lstStyle>
          <a:p>
            <a:endParaRPr/>
          </a:p>
        </p:txBody>
      </p:sp>
      <p:sp>
        <p:nvSpPr>
          <p:cNvPr id="18" name="Shape 18"/>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solidFill>
                  <a:srgbClr val="FFFFFF"/>
                </a:solidFill>
              </a:rPr>
              <a:t>‹#›</a:t>
            </a:fld>
            <a:endParaRPr lang="en">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able of contents">
    <p:bg>
      <p:bgPr>
        <a:solidFill>
          <a:srgbClr val="0073D1"/>
        </a:solidFill>
        <a:effectLst/>
      </p:bgPr>
    </p:bg>
    <p:spTree>
      <p:nvGrpSpPr>
        <p:cNvPr id="1" name="Shape 19"/>
        <p:cNvGrpSpPr/>
        <p:nvPr/>
      </p:nvGrpSpPr>
      <p:grpSpPr>
        <a:xfrm>
          <a:off x="0" y="0"/>
          <a:ext cx="0" cy="0"/>
          <a:chOff x="0" y="0"/>
          <a:chExt cx="0" cy="0"/>
        </a:xfrm>
      </p:grpSpPr>
      <p:sp>
        <p:nvSpPr>
          <p:cNvPr id="20" name="Shape 20"/>
          <p:cNvSpPr/>
          <p:nvPr/>
        </p:nvSpPr>
        <p:spPr>
          <a:xfrm flipH="1">
            <a:off x="4568412" y="0"/>
            <a:ext cx="4575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21" name="Shape 21"/>
          <p:cNvSpPr txBox="1">
            <a:spLocks noGrp="1"/>
          </p:cNvSpPr>
          <p:nvPr>
            <p:ph type="subTitle" idx="1"/>
          </p:nvPr>
        </p:nvSpPr>
        <p:spPr>
          <a:xfrm>
            <a:off x="646550" y="1989500"/>
            <a:ext cx="3246900" cy="2126400"/>
          </a:xfrm>
          <a:prstGeom prst="rect">
            <a:avLst/>
          </a:prstGeom>
        </p:spPr>
        <p:txBody>
          <a:bodyPr wrap="square" lIns="91425" tIns="91425" rIns="91425" bIns="91425" anchor="t" anchorCtr="0"/>
          <a:lstStyle>
            <a:lvl1pPr lvl="0" rtl="0">
              <a:spcBef>
                <a:spcPts val="0"/>
              </a:spcBef>
              <a:buClr>
                <a:srgbClr val="FFFFFF"/>
              </a:buClr>
              <a:buFont typeface="Georgia"/>
              <a:buNone/>
              <a:defRPr i="1">
                <a:solidFill>
                  <a:srgbClr val="FFFFFF"/>
                </a:solidFill>
                <a:latin typeface="Georgia"/>
                <a:ea typeface="Georgia"/>
                <a:cs typeface="Georgia"/>
                <a:sym typeface="Georgia"/>
              </a:defRPr>
            </a:lvl1pPr>
            <a:lvl2pPr lvl="1" rtl="0">
              <a:spcBef>
                <a:spcPts val="0"/>
              </a:spcBef>
              <a:buClr>
                <a:srgbClr val="FFFFFF"/>
              </a:buClr>
              <a:buSzPct val="100000"/>
              <a:buFont typeface="Georgia"/>
              <a:buNone/>
              <a:defRPr sz="3000" i="1">
                <a:solidFill>
                  <a:srgbClr val="FFFFFF"/>
                </a:solidFill>
                <a:latin typeface="Georgia"/>
                <a:ea typeface="Georgia"/>
                <a:cs typeface="Georgia"/>
                <a:sym typeface="Georgia"/>
              </a:defRPr>
            </a:lvl2pPr>
            <a:lvl3pPr lvl="2" rtl="0">
              <a:spcBef>
                <a:spcPts val="0"/>
              </a:spcBef>
              <a:buClr>
                <a:srgbClr val="FFFFFF"/>
              </a:buClr>
              <a:buSzPct val="100000"/>
              <a:buFont typeface="Georgia"/>
              <a:buNone/>
              <a:defRPr sz="3000" i="1">
                <a:solidFill>
                  <a:srgbClr val="FFFFFF"/>
                </a:solidFill>
                <a:latin typeface="Georgia"/>
                <a:ea typeface="Georgia"/>
                <a:cs typeface="Georgia"/>
                <a:sym typeface="Georgia"/>
              </a:defRPr>
            </a:lvl3pPr>
            <a:lvl4pPr lvl="3" rtl="0">
              <a:spcBef>
                <a:spcPts val="0"/>
              </a:spcBef>
              <a:buClr>
                <a:srgbClr val="FFFFFF"/>
              </a:buClr>
              <a:buSzPct val="100000"/>
              <a:buFont typeface="Georgia"/>
              <a:buNone/>
              <a:defRPr sz="3000" i="1">
                <a:solidFill>
                  <a:srgbClr val="FFFFFF"/>
                </a:solidFill>
                <a:latin typeface="Georgia"/>
                <a:ea typeface="Georgia"/>
                <a:cs typeface="Georgia"/>
                <a:sym typeface="Georgia"/>
              </a:defRPr>
            </a:lvl4pPr>
            <a:lvl5pPr lvl="4" rtl="0">
              <a:spcBef>
                <a:spcPts val="0"/>
              </a:spcBef>
              <a:buClr>
                <a:srgbClr val="FFFFFF"/>
              </a:buClr>
              <a:buSzPct val="100000"/>
              <a:buFont typeface="Georgia"/>
              <a:buNone/>
              <a:defRPr sz="3000" i="1">
                <a:solidFill>
                  <a:srgbClr val="FFFFFF"/>
                </a:solidFill>
                <a:latin typeface="Georgia"/>
                <a:ea typeface="Georgia"/>
                <a:cs typeface="Georgia"/>
                <a:sym typeface="Georgia"/>
              </a:defRPr>
            </a:lvl5pPr>
            <a:lvl6pPr lvl="5" rtl="0">
              <a:spcBef>
                <a:spcPts val="0"/>
              </a:spcBef>
              <a:buClr>
                <a:srgbClr val="FFFFFF"/>
              </a:buClr>
              <a:buSzPct val="100000"/>
              <a:buFont typeface="Georgia"/>
              <a:buNone/>
              <a:defRPr sz="3000" i="1">
                <a:solidFill>
                  <a:srgbClr val="FFFFFF"/>
                </a:solidFill>
                <a:latin typeface="Georgia"/>
                <a:ea typeface="Georgia"/>
                <a:cs typeface="Georgia"/>
                <a:sym typeface="Georgia"/>
              </a:defRPr>
            </a:lvl6pPr>
            <a:lvl7pPr lvl="6" rtl="0">
              <a:spcBef>
                <a:spcPts val="0"/>
              </a:spcBef>
              <a:buClr>
                <a:srgbClr val="FFFFFF"/>
              </a:buClr>
              <a:buSzPct val="100000"/>
              <a:buFont typeface="Georgia"/>
              <a:buNone/>
              <a:defRPr sz="3000" i="1">
                <a:solidFill>
                  <a:srgbClr val="FFFFFF"/>
                </a:solidFill>
                <a:latin typeface="Georgia"/>
                <a:ea typeface="Georgia"/>
                <a:cs typeface="Georgia"/>
                <a:sym typeface="Georgia"/>
              </a:defRPr>
            </a:lvl7pPr>
            <a:lvl8pPr lvl="7" rtl="0">
              <a:spcBef>
                <a:spcPts val="0"/>
              </a:spcBef>
              <a:buClr>
                <a:srgbClr val="FFFFFF"/>
              </a:buClr>
              <a:buSzPct val="100000"/>
              <a:buFont typeface="Georgia"/>
              <a:buNone/>
              <a:defRPr sz="3000" i="1">
                <a:solidFill>
                  <a:srgbClr val="FFFFFF"/>
                </a:solidFill>
                <a:latin typeface="Georgia"/>
                <a:ea typeface="Georgia"/>
                <a:cs typeface="Georgia"/>
                <a:sym typeface="Georgia"/>
              </a:defRPr>
            </a:lvl8pPr>
            <a:lvl9pPr lvl="8" rtl="0">
              <a:spcBef>
                <a:spcPts val="0"/>
              </a:spcBef>
              <a:buClr>
                <a:srgbClr val="FFFFFF"/>
              </a:buClr>
              <a:buSzPct val="100000"/>
              <a:buFont typeface="Georgia"/>
              <a:buNone/>
              <a:defRPr sz="3000" i="1">
                <a:solidFill>
                  <a:srgbClr val="FFFFFF"/>
                </a:solidFill>
                <a:latin typeface="Georgia"/>
                <a:ea typeface="Georgia"/>
                <a:cs typeface="Georgia"/>
                <a:sym typeface="Georgia"/>
              </a:defRPr>
            </a:lvl9pPr>
          </a:lstStyle>
          <a:p>
            <a:endParaRPr dirty="0"/>
          </a:p>
        </p:txBody>
      </p:sp>
      <p:sp>
        <p:nvSpPr>
          <p:cNvPr id="22" name="Shape 22"/>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
        <p:nvSpPr>
          <p:cNvPr id="23" name="Shape 23"/>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24" name="Shape 24"/>
          <p:cNvSpPr txBox="1">
            <a:spLocks noGrp="1"/>
          </p:cNvSpPr>
          <p:nvPr>
            <p:ph type="body" idx="2"/>
          </p:nvPr>
        </p:nvSpPr>
        <p:spPr>
          <a:xfrm>
            <a:off x="5130225" y="1016000"/>
            <a:ext cx="3470700" cy="3099900"/>
          </a:xfrm>
          <a:prstGeom prst="rect">
            <a:avLst/>
          </a:prstGeom>
        </p:spPr>
        <p:txBody>
          <a:bodyPr wrap="square" lIns="91425" tIns="91425" rIns="91425" bIns="91425" anchor="t" anchorCtr="0"/>
          <a:lstStyle>
            <a:lvl1pPr lvl="0" rtl="0">
              <a:spcBef>
                <a:spcPts val="0"/>
              </a:spcBef>
              <a:spcAft>
                <a:spcPts val="1000"/>
              </a:spcAft>
              <a:buClr>
                <a:srgbClr val="F67031"/>
              </a:buClr>
              <a:buSzPct val="100000"/>
              <a:buAutoNum type="arabicPeriod"/>
              <a:defRPr sz="1800">
                <a:solidFill>
                  <a:srgbClr val="F5002F"/>
                </a:solidFill>
              </a:defRPr>
            </a:lvl1pPr>
            <a:lvl2pPr lvl="1" rtl="0">
              <a:spcBef>
                <a:spcPts val="0"/>
              </a:spcBef>
              <a:spcAft>
                <a:spcPts val="1000"/>
              </a:spcAft>
              <a:buAutoNum type="alphaLcPeriod"/>
              <a:defRPr>
                <a:solidFill>
                  <a:srgbClr val="999999"/>
                </a:solidFill>
              </a:defRPr>
            </a:lvl2pPr>
            <a:lvl3pPr lvl="2" rtl="0">
              <a:spcBef>
                <a:spcPts val="0"/>
              </a:spcBef>
              <a:spcAft>
                <a:spcPts val="1000"/>
              </a:spcAft>
              <a:buAutoNum type="romanLcPeriod"/>
              <a:defRPr>
                <a:solidFill>
                  <a:srgbClr val="999999"/>
                </a:solidFill>
              </a:defRPr>
            </a:lvl3pPr>
            <a:lvl4pPr lvl="3" rtl="0">
              <a:spcBef>
                <a:spcPts val="0"/>
              </a:spcBef>
              <a:spcAft>
                <a:spcPts val="1000"/>
              </a:spcAft>
              <a:buAutoNum type="arabicPeriod"/>
              <a:defRPr>
                <a:solidFill>
                  <a:srgbClr val="999999"/>
                </a:solidFill>
              </a:defRPr>
            </a:lvl4pPr>
            <a:lvl5pPr lvl="4" rtl="0">
              <a:spcBef>
                <a:spcPts val="0"/>
              </a:spcBef>
              <a:spcAft>
                <a:spcPts val="1000"/>
              </a:spcAft>
              <a:buClr>
                <a:srgbClr val="999999"/>
              </a:buClr>
              <a:buAutoNum type="alphaLcPeriod"/>
              <a:defRPr>
                <a:solidFill>
                  <a:srgbClr val="999999"/>
                </a:solidFill>
              </a:defRPr>
            </a:lvl5pPr>
            <a:lvl6pPr lvl="5" rtl="0">
              <a:spcBef>
                <a:spcPts val="0"/>
              </a:spcBef>
              <a:spcAft>
                <a:spcPts val="1000"/>
              </a:spcAft>
              <a:buClr>
                <a:srgbClr val="999999"/>
              </a:buClr>
              <a:buAutoNum type="romanLcPeriod"/>
              <a:defRPr>
                <a:solidFill>
                  <a:srgbClr val="999999"/>
                </a:solidFill>
              </a:defRPr>
            </a:lvl6pPr>
            <a:lvl7pPr lvl="6" rtl="0">
              <a:spcBef>
                <a:spcPts val="0"/>
              </a:spcBef>
              <a:spcAft>
                <a:spcPts val="1000"/>
              </a:spcAft>
              <a:buClr>
                <a:srgbClr val="999999"/>
              </a:buClr>
              <a:buAutoNum type="arabicPeriod"/>
              <a:defRPr>
                <a:solidFill>
                  <a:srgbClr val="999999"/>
                </a:solidFill>
              </a:defRPr>
            </a:lvl7pPr>
            <a:lvl8pPr lvl="7" rtl="0">
              <a:spcBef>
                <a:spcPts val="0"/>
              </a:spcBef>
              <a:spcAft>
                <a:spcPts val="1000"/>
              </a:spcAft>
              <a:buClr>
                <a:srgbClr val="999999"/>
              </a:buClr>
              <a:buAutoNum type="alphaLcPeriod"/>
              <a:defRPr>
                <a:solidFill>
                  <a:srgbClr val="999999"/>
                </a:solidFill>
              </a:defRPr>
            </a:lvl8pPr>
            <a:lvl9pPr lvl="8" rtl="0">
              <a:spcBef>
                <a:spcPts val="0"/>
              </a:spcBef>
              <a:spcAft>
                <a:spcPts val="1000"/>
              </a:spcAft>
              <a:buClr>
                <a:srgbClr val="999999"/>
              </a:buClr>
              <a:buAutoNum type="romanLcPeriod"/>
              <a:defRPr>
                <a:solidFill>
                  <a:srgbClr val="999999"/>
                </a:solidFill>
              </a:defRPr>
            </a:lvl9pPr>
          </a:lstStyle>
          <a:p>
            <a:endParaRPr dirty="0"/>
          </a:p>
        </p:txBody>
      </p:sp>
      <p:sp>
        <p:nvSpPr>
          <p:cNvPr id="25" name="Shape 25"/>
          <p:cNvSpPr txBox="1">
            <a:spLocks noGrp="1"/>
          </p:cNvSpPr>
          <p:nvPr>
            <p:ph type="title"/>
          </p:nvPr>
        </p:nvSpPr>
        <p:spPr>
          <a:xfrm>
            <a:off x="646573" y="1016000"/>
            <a:ext cx="3246900" cy="9735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1 column">
    <p:bg>
      <p:bgPr>
        <a:solidFill>
          <a:srgbClr val="0073D1"/>
        </a:solidFill>
        <a:effectLst/>
      </p:bgPr>
    </p:bg>
    <p:spTree>
      <p:nvGrpSpPr>
        <p:cNvPr id="1" name="Shape 32"/>
        <p:cNvGrpSpPr/>
        <p:nvPr/>
      </p:nvGrpSpPr>
      <p:grpSpPr>
        <a:xfrm>
          <a:off x="0" y="0"/>
          <a:ext cx="0" cy="0"/>
          <a:chOff x="0" y="0"/>
          <a:chExt cx="0" cy="0"/>
        </a:xfrm>
      </p:grpSpPr>
      <p:sp>
        <p:nvSpPr>
          <p:cNvPr id="33" name="Shape 3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34" name="Shape 34"/>
          <p:cNvSpPr/>
          <p:nvPr/>
        </p:nvSpPr>
        <p:spPr>
          <a:xfrm>
            <a:off x="2585475" y="0"/>
            <a:ext cx="6558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35" name="Shape 35"/>
          <p:cNvSpPr txBox="1">
            <a:spLocks noGrp="1"/>
          </p:cNvSpPr>
          <p:nvPr>
            <p:ph type="title"/>
          </p:nvPr>
        </p:nvSpPr>
        <p:spPr>
          <a:xfrm>
            <a:off x="234450" y="575500"/>
            <a:ext cx="2046300" cy="39810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6" name="Shape 36"/>
          <p:cNvSpPr txBox="1">
            <a:spLocks noGrp="1"/>
          </p:cNvSpPr>
          <p:nvPr>
            <p:ph type="body" idx="1"/>
          </p:nvPr>
        </p:nvSpPr>
        <p:spPr>
          <a:xfrm>
            <a:off x="3090625" y="575500"/>
            <a:ext cx="5596200" cy="39810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1 column with intro text">
    <p:bg>
      <p:bgPr>
        <a:solidFill>
          <a:srgbClr val="0073D1"/>
        </a:solidFill>
        <a:effectLst/>
      </p:bgPr>
    </p:bg>
    <p:spTree>
      <p:nvGrpSpPr>
        <p:cNvPr id="1" name="Shape 38"/>
        <p:cNvGrpSpPr/>
        <p:nvPr/>
      </p:nvGrpSpPr>
      <p:grpSpPr>
        <a:xfrm>
          <a:off x="0" y="0"/>
          <a:ext cx="0" cy="0"/>
          <a:chOff x="0" y="0"/>
          <a:chExt cx="0" cy="0"/>
        </a:xfrm>
      </p:grpSpPr>
      <p:sp>
        <p:nvSpPr>
          <p:cNvPr id="39" name="Shape 39"/>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40" name="Shape 40"/>
          <p:cNvSpPr/>
          <p:nvPr/>
        </p:nvSpPr>
        <p:spPr>
          <a:xfrm>
            <a:off x="2585475" y="0"/>
            <a:ext cx="6558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41" name="Shape 41"/>
          <p:cNvSpPr txBox="1">
            <a:spLocks noGrp="1"/>
          </p:cNvSpPr>
          <p:nvPr>
            <p:ph type="title"/>
          </p:nvPr>
        </p:nvSpPr>
        <p:spPr>
          <a:xfrm>
            <a:off x="234450" y="575500"/>
            <a:ext cx="2046300" cy="39810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body" idx="1"/>
          </p:nvPr>
        </p:nvSpPr>
        <p:spPr>
          <a:xfrm>
            <a:off x="3090625" y="575500"/>
            <a:ext cx="5596200" cy="1207800"/>
          </a:xfrm>
          <a:prstGeom prst="rect">
            <a:avLst/>
          </a:prstGeom>
        </p:spPr>
        <p:txBody>
          <a:bodyPr wrap="square" lIns="91425" tIns="91425" rIns="91425" bIns="91425" anchor="t" anchorCtr="0"/>
          <a:lstStyle>
            <a:lvl1pPr lvl="0" rtl="0">
              <a:spcBef>
                <a:spcPts val="0"/>
              </a:spcBef>
              <a:buClr>
                <a:srgbClr val="F67031"/>
              </a:buClr>
              <a:buSzPct val="100000"/>
              <a:buFont typeface="Georgia"/>
              <a:defRPr sz="1600" i="1">
                <a:solidFill>
                  <a:srgbClr val="F5002F"/>
                </a:solidFill>
                <a:latin typeface="Georgia"/>
                <a:ea typeface="Georgia"/>
                <a:cs typeface="Georgia"/>
                <a:sym typeface="Georgia"/>
              </a:defRPr>
            </a:lvl1pPr>
            <a:lvl2pPr lvl="1" rtl="0">
              <a:spcBef>
                <a:spcPts val="0"/>
              </a:spcBef>
              <a:buClr>
                <a:srgbClr val="F67031"/>
              </a:buClr>
              <a:buSzPct val="100000"/>
              <a:buFont typeface="Georgia"/>
              <a:defRPr sz="1600" i="1">
                <a:solidFill>
                  <a:srgbClr val="F67031"/>
                </a:solidFill>
                <a:latin typeface="Georgia"/>
                <a:ea typeface="Georgia"/>
                <a:cs typeface="Georgia"/>
                <a:sym typeface="Georgia"/>
              </a:defRPr>
            </a:lvl2pPr>
            <a:lvl3pPr lvl="2" rtl="0">
              <a:spcBef>
                <a:spcPts val="0"/>
              </a:spcBef>
              <a:buClr>
                <a:srgbClr val="F67031"/>
              </a:buClr>
              <a:buSzPct val="100000"/>
              <a:buFont typeface="Georgia"/>
              <a:defRPr sz="1600" i="1">
                <a:solidFill>
                  <a:srgbClr val="F67031"/>
                </a:solidFill>
                <a:latin typeface="Georgia"/>
                <a:ea typeface="Georgia"/>
                <a:cs typeface="Georgia"/>
                <a:sym typeface="Georgia"/>
              </a:defRPr>
            </a:lvl3pPr>
            <a:lvl4pPr lvl="3" rtl="0">
              <a:spcBef>
                <a:spcPts val="0"/>
              </a:spcBef>
              <a:buClr>
                <a:srgbClr val="F67031"/>
              </a:buClr>
              <a:buSzPct val="100000"/>
              <a:buFont typeface="Georgia"/>
              <a:defRPr sz="1600" i="1">
                <a:solidFill>
                  <a:srgbClr val="F67031"/>
                </a:solidFill>
                <a:latin typeface="Georgia"/>
                <a:ea typeface="Georgia"/>
                <a:cs typeface="Georgia"/>
                <a:sym typeface="Georgia"/>
              </a:defRPr>
            </a:lvl4pPr>
            <a:lvl5pPr lvl="4" rtl="0">
              <a:spcBef>
                <a:spcPts val="0"/>
              </a:spcBef>
              <a:buClr>
                <a:srgbClr val="F67031"/>
              </a:buClr>
              <a:buSzPct val="100000"/>
              <a:buFont typeface="Georgia"/>
              <a:defRPr sz="1600" i="1">
                <a:solidFill>
                  <a:srgbClr val="F67031"/>
                </a:solidFill>
                <a:latin typeface="Georgia"/>
                <a:ea typeface="Georgia"/>
                <a:cs typeface="Georgia"/>
                <a:sym typeface="Georgia"/>
              </a:defRPr>
            </a:lvl5pPr>
            <a:lvl6pPr lvl="5" rtl="0">
              <a:spcBef>
                <a:spcPts val="0"/>
              </a:spcBef>
              <a:buClr>
                <a:srgbClr val="F67031"/>
              </a:buClr>
              <a:buSzPct val="100000"/>
              <a:buFont typeface="Georgia"/>
              <a:defRPr sz="1600" i="1">
                <a:solidFill>
                  <a:srgbClr val="F67031"/>
                </a:solidFill>
                <a:latin typeface="Georgia"/>
                <a:ea typeface="Georgia"/>
                <a:cs typeface="Georgia"/>
                <a:sym typeface="Georgia"/>
              </a:defRPr>
            </a:lvl6pPr>
            <a:lvl7pPr lvl="6" rtl="0">
              <a:spcBef>
                <a:spcPts val="0"/>
              </a:spcBef>
              <a:buClr>
                <a:srgbClr val="F67031"/>
              </a:buClr>
              <a:buSzPct val="100000"/>
              <a:buFont typeface="Georgia"/>
              <a:defRPr sz="1600" i="1">
                <a:solidFill>
                  <a:srgbClr val="F67031"/>
                </a:solidFill>
                <a:latin typeface="Georgia"/>
                <a:ea typeface="Georgia"/>
                <a:cs typeface="Georgia"/>
                <a:sym typeface="Georgia"/>
              </a:defRPr>
            </a:lvl7pPr>
            <a:lvl8pPr lvl="7" rtl="0">
              <a:spcBef>
                <a:spcPts val="0"/>
              </a:spcBef>
              <a:buClr>
                <a:srgbClr val="F67031"/>
              </a:buClr>
              <a:buSzPct val="100000"/>
              <a:buFont typeface="Georgia"/>
              <a:defRPr sz="1600" i="1">
                <a:solidFill>
                  <a:srgbClr val="F67031"/>
                </a:solidFill>
                <a:latin typeface="Georgia"/>
                <a:ea typeface="Georgia"/>
                <a:cs typeface="Georgia"/>
                <a:sym typeface="Georgia"/>
              </a:defRPr>
            </a:lvl8pPr>
            <a:lvl9pPr lvl="8" rtl="0">
              <a:spcBef>
                <a:spcPts val="0"/>
              </a:spcBef>
              <a:buClr>
                <a:srgbClr val="F67031"/>
              </a:buClr>
              <a:buSzPct val="100000"/>
              <a:buFont typeface="Georgia"/>
              <a:defRPr sz="1600" i="1">
                <a:solidFill>
                  <a:srgbClr val="F67031"/>
                </a:solidFill>
                <a:latin typeface="Georgia"/>
                <a:ea typeface="Georgia"/>
                <a:cs typeface="Georgia"/>
                <a:sym typeface="Georgia"/>
              </a:defRPr>
            </a:lvl9pPr>
          </a:lstStyle>
          <a:p>
            <a:endParaRPr dirty="0"/>
          </a:p>
        </p:txBody>
      </p:sp>
      <p:sp>
        <p:nvSpPr>
          <p:cNvPr id="43" name="Shape 43"/>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
        <p:nvSpPr>
          <p:cNvPr id="44" name="Shape 44"/>
          <p:cNvSpPr txBox="1">
            <a:spLocks noGrp="1"/>
          </p:cNvSpPr>
          <p:nvPr>
            <p:ph type="body" idx="2"/>
          </p:nvPr>
        </p:nvSpPr>
        <p:spPr>
          <a:xfrm>
            <a:off x="3090625" y="2004313"/>
            <a:ext cx="5596200" cy="25521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2 columns with intro text">
    <p:bg>
      <p:bgPr>
        <a:solidFill>
          <a:srgbClr val="0073D1"/>
        </a:solidFill>
        <a:effectLst/>
      </p:bgPr>
    </p:bg>
    <p:spTree>
      <p:nvGrpSpPr>
        <p:cNvPr id="1" name="Shape 45"/>
        <p:cNvGrpSpPr/>
        <p:nvPr/>
      </p:nvGrpSpPr>
      <p:grpSpPr>
        <a:xfrm>
          <a:off x="0" y="0"/>
          <a:ext cx="0" cy="0"/>
          <a:chOff x="0" y="0"/>
          <a:chExt cx="0" cy="0"/>
        </a:xfrm>
      </p:grpSpPr>
      <p:sp>
        <p:nvSpPr>
          <p:cNvPr id="46" name="Shape 4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47" name="Shape 47"/>
          <p:cNvSpPr/>
          <p:nvPr/>
        </p:nvSpPr>
        <p:spPr>
          <a:xfrm>
            <a:off x="2585475" y="0"/>
            <a:ext cx="6558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48" name="Shape 48"/>
          <p:cNvSpPr txBox="1">
            <a:spLocks noGrp="1"/>
          </p:cNvSpPr>
          <p:nvPr>
            <p:ph type="title"/>
          </p:nvPr>
        </p:nvSpPr>
        <p:spPr>
          <a:xfrm>
            <a:off x="234450" y="575500"/>
            <a:ext cx="2046300" cy="3981000"/>
          </a:xfrm>
          <a:prstGeom prst="rect">
            <a:avLst/>
          </a:prstGeom>
        </p:spPr>
        <p:txBody>
          <a:bodyPr wrap="square"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9" name="Shape 49"/>
          <p:cNvSpPr txBox="1">
            <a:spLocks noGrp="1"/>
          </p:cNvSpPr>
          <p:nvPr>
            <p:ph type="body" idx="1"/>
          </p:nvPr>
        </p:nvSpPr>
        <p:spPr>
          <a:xfrm>
            <a:off x="3090625" y="575500"/>
            <a:ext cx="5596200" cy="1207800"/>
          </a:xfrm>
          <a:prstGeom prst="rect">
            <a:avLst/>
          </a:prstGeom>
        </p:spPr>
        <p:txBody>
          <a:bodyPr wrap="square" lIns="91425" tIns="91425" rIns="91425" bIns="91425" anchor="t" anchorCtr="0"/>
          <a:lstStyle>
            <a:lvl1pPr lvl="0" rtl="0">
              <a:spcBef>
                <a:spcPts val="0"/>
              </a:spcBef>
              <a:buClr>
                <a:srgbClr val="F67031"/>
              </a:buClr>
              <a:buSzPct val="100000"/>
              <a:buFont typeface="Georgia"/>
              <a:defRPr sz="1600" i="1">
                <a:solidFill>
                  <a:srgbClr val="F5002F"/>
                </a:solidFill>
                <a:latin typeface="Georgia"/>
                <a:ea typeface="Georgia"/>
                <a:cs typeface="Georgia"/>
                <a:sym typeface="Georgia"/>
              </a:defRPr>
            </a:lvl1pPr>
            <a:lvl2pPr lvl="1" rtl="0">
              <a:spcBef>
                <a:spcPts val="0"/>
              </a:spcBef>
              <a:buClr>
                <a:srgbClr val="F67031"/>
              </a:buClr>
              <a:buSzPct val="100000"/>
              <a:buFont typeface="Georgia"/>
              <a:defRPr sz="1600" i="1">
                <a:solidFill>
                  <a:srgbClr val="F67031"/>
                </a:solidFill>
                <a:latin typeface="Georgia"/>
                <a:ea typeface="Georgia"/>
                <a:cs typeface="Georgia"/>
                <a:sym typeface="Georgia"/>
              </a:defRPr>
            </a:lvl2pPr>
            <a:lvl3pPr lvl="2" rtl="0">
              <a:spcBef>
                <a:spcPts val="0"/>
              </a:spcBef>
              <a:buClr>
                <a:srgbClr val="F67031"/>
              </a:buClr>
              <a:buSzPct val="100000"/>
              <a:buFont typeface="Georgia"/>
              <a:defRPr sz="1600" i="1">
                <a:solidFill>
                  <a:srgbClr val="F67031"/>
                </a:solidFill>
                <a:latin typeface="Georgia"/>
                <a:ea typeface="Georgia"/>
                <a:cs typeface="Georgia"/>
                <a:sym typeface="Georgia"/>
              </a:defRPr>
            </a:lvl3pPr>
            <a:lvl4pPr lvl="3" rtl="0">
              <a:spcBef>
                <a:spcPts val="0"/>
              </a:spcBef>
              <a:buClr>
                <a:srgbClr val="F67031"/>
              </a:buClr>
              <a:buSzPct val="100000"/>
              <a:buFont typeface="Georgia"/>
              <a:defRPr sz="1600" i="1">
                <a:solidFill>
                  <a:srgbClr val="F67031"/>
                </a:solidFill>
                <a:latin typeface="Georgia"/>
                <a:ea typeface="Georgia"/>
                <a:cs typeface="Georgia"/>
                <a:sym typeface="Georgia"/>
              </a:defRPr>
            </a:lvl4pPr>
            <a:lvl5pPr lvl="4" rtl="0">
              <a:spcBef>
                <a:spcPts val="0"/>
              </a:spcBef>
              <a:buClr>
                <a:srgbClr val="F67031"/>
              </a:buClr>
              <a:buSzPct val="100000"/>
              <a:buFont typeface="Georgia"/>
              <a:defRPr sz="1600" i="1">
                <a:solidFill>
                  <a:srgbClr val="F67031"/>
                </a:solidFill>
                <a:latin typeface="Georgia"/>
                <a:ea typeface="Georgia"/>
                <a:cs typeface="Georgia"/>
                <a:sym typeface="Georgia"/>
              </a:defRPr>
            </a:lvl5pPr>
            <a:lvl6pPr lvl="5" rtl="0">
              <a:spcBef>
                <a:spcPts val="0"/>
              </a:spcBef>
              <a:buClr>
                <a:srgbClr val="F67031"/>
              </a:buClr>
              <a:buSzPct val="100000"/>
              <a:buFont typeface="Georgia"/>
              <a:defRPr sz="1600" i="1">
                <a:solidFill>
                  <a:srgbClr val="F67031"/>
                </a:solidFill>
                <a:latin typeface="Georgia"/>
                <a:ea typeface="Georgia"/>
                <a:cs typeface="Georgia"/>
                <a:sym typeface="Georgia"/>
              </a:defRPr>
            </a:lvl6pPr>
            <a:lvl7pPr lvl="6" rtl="0">
              <a:spcBef>
                <a:spcPts val="0"/>
              </a:spcBef>
              <a:buClr>
                <a:srgbClr val="F67031"/>
              </a:buClr>
              <a:buSzPct val="100000"/>
              <a:buFont typeface="Georgia"/>
              <a:defRPr sz="1600" i="1">
                <a:solidFill>
                  <a:srgbClr val="F67031"/>
                </a:solidFill>
                <a:latin typeface="Georgia"/>
                <a:ea typeface="Georgia"/>
                <a:cs typeface="Georgia"/>
                <a:sym typeface="Georgia"/>
              </a:defRPr>
            </a:lvl7pPr>
            <a:lvl8pPr lvl="7" rtl="0">
              <a:spcBef>
                <a:spcPts val="0"/>
              </a:spcBef>
              <a:buClr>
                <a:srgbClr val="F67031"/>
              </a:buClr>
              <a:buSzPct val="100000"/>
              <a:buFont typeface="Georgia"/>
              <a:defRPr sz="1600" i="1">
                <a:solidFill>
                  <a:srgbClr val="F67031"/>
                </a:solidFill>
                <a:latin typeface="Georgia"/>
                <a:ea typeface="Georgia"/>
                <a:cs typeface="Georgia"/>
                <a:sym typeface="Georgia"/>
              </a:defRPr>
            </a:lvl8pPr>
            <a:lvl9pPr lvl="8" rtl="0">
              <a:spcBef>
                <a:spcPts val="0"/>
              </a:spcBef>
              <a:buClr>
                <a:srgbClr val="F67031"/>
              </a:buClr>
              <a:buSzPct val="100000"/>
              <a:buFont typeface="Georgia"/>
              <a:defRPr sz="1600" i="1">
                <a:solidFill>
                  <a:srgbClr val="F67031"/>
                </a:solidFill>
                <a:latin typeface="Georgia"/>
                <a:ea typeface="Georgia"/>
                <a:cs typeface="Georgia"/>
                <a:sym typeface="Georgia"/>
              </a:defRPr>
            </a:lvl9pPr>
          </a:lstStyle>
          <a:p>
            <a:endParaRPr dirty="0"/>
          </a:p>
        </p:txBody>
      </p:sp>
      <p:sp>
        <p:nvSpPr>
          <p:cNvPr id="50" name="Shape 50"/>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t>‹#›</a:t>
            </a:fld>
            <a:endParaRPr lang="en"/>
          </a:p>
        </p:txBody>
      </p:sp>
      <p:sp>
        <p:nvSpPr>
          <p:cNvPr id="51" name="Shape 51"/>
          <p:cNvSpPr txBox="1">
            <a:spLocks noGrp="1"/>
          </p:cNvSpPr>
          <p:nvPr>
            <p:ph type="body" idx="2"/>
          </p:nvPr>
        </p:nvSpPr>
        <p:spPr>
          <a:xfrm>
            <a:off x="3090625" y="2004325"/>
            <a:ext cx="2727000" cy="2552100"/>
          </a:xfrm>
          <a:prstGeom prst="rect">
            <a:avLst/>
          </a:prstGeom>
        </p:spPr>
        <p:txBody>
          <a:bodyPr wrap="square" lIns="91425" tIns="91425" rIns="91425" bIns="91425" anchor="t" anchorCtr="0"/>
          <a:lstStyle>
            <a:lvl1pPr lvl="0" rtl="0">
              <a:spcBef>
                <a:spcPts val="0"/>
              </a:spcBef>
              <a:buSzPct val="100000"/>
              <a:defRPr sz="1100"/>
            </a:lvl1pPr>
            <a:lvl2pPr lvl="1" rtl="0">
              <a:spcBef>
                <a:spcPts val="0"/>
              </a:spcBef>
              <a:buSzPct val="100000"/>
              <a:defRPr sz="1100"/>
            </a:lvl2pPr>
            <a:lvl3pPr lvl="2" rtl="0">
              <a:spcBef>
                <a:spcPts val="0"/>
              </a:spcBef>
              <a:buSzPct val="100000"/>
              <a:defRPr sz="1100"/>
            </a:lvl3pPr>
            <a:lvl4pPr lvl="3" rtl="0">
              <a:spcBef>
                <a:spcPts val="0"/>
              </a:spcBef>
              <a:buSzPct val="100000"/>
              <a:defRPr sz="1100"/>
            </a:lvl4pPr>
            <a:lvl5pPr lvl="4" rtl="0">
              <a:spcBef>
                <a:spcPts val="0"/>
              </a:spcBef>
              <a:buSzPct val="100000"/>
              <a:defRPr sz="1100"/>
            </a:lvl5pPr>
            <a:lvl6pPr lvl="5" rtl="0">
              <a:spcBef>
                <a:spcPts val="0"/>
              </a:spcBef>
              <a:buSzPct val="100000"/>
              <a:defRPr sz="1100"/>
            </a:lvl6pPr>
            <a:lvl7pPr lvl="6" rtl="0">
              <a:spcBef>
                <a:spcPts val="0"/>
              </a:spcBef>
              <a:buSzPct val="100000"/>
              <a:defRPr sz="1100"/>
            </a:lvl7pPr>
            <a:lvl8pPr lvl="7" rtl="0">
              <a:spcBef>
                <a:spcPts val="0"/>
              </a:spcBef>
              <a:buSzPct val="100000"/>
              <a:defRPr sz="1100"/>
            </a:lvl8pPr>
            <a:lvl9pPr lvl="8" rtl="0">
              <a:spcBef>
                <a:spcPts val="0"/>
              </a:spcBef>
              <a:buSzPct val="100000"/>
              <a:defRPr sz="1100"/>
            </a:lvl9pPr>
          </a:lstStyle>
          <a:p>
            <a:endParaRPr/>
          </a:p>
        </p:txBody>
      </p:sp>
      <p:sp>
        <p:nvSpPr>
          <p:cNvPr id="52" name="Shape 52"/>
          <p:cNvSpPr txBox="1">
            <a:spLocks noGrp="1"/>
          </p:cNvSpPr>
          <p:nvPr>
            <p:ph type="body" idx="3"/>
          </p:nvPr>
        </p:nvSpPr>
        <p:spPr>
          <a:xfrm>
            <a:off x="5959744" y="2004325"/>
            <a:ext cx="2727000" cy="2552100"/>
          </a:xfrm>
          <a:prstGeom prst="rect">
            <a:avLst/>
          </a:prstGeom>
        </p:spPr>
        <p:txBody>
          <a:bodyPr wrap="square" lIns="91425" tIns="91425" rIns="91425" bIns="91425" anchor="t" anchorCtr="0"/>
          <a:lstStyle>
            <a:lvl1pPr lvl="0" rtl="0">
              <a:spcBef>
                <a:spcPts val="0"/>
              </a:spcBef>
              <a:buSzPct val="100000"/>
              <a:defRPr sz="1100"/>
            </a:lvl1pPr>
            <a:lvl2pPr lvl="1" rtl="0">
              <a:spcBef>
                <a:spcPts val="0"/>
              </a:spcBef>
              <a:buSzPct val="100000"/>
              <a:defRPr sz="1100"/>
            </a:lvl2pPr>
            <a:lvl3pPr lvl="2" rtl="0">
              <a:spcBef>
                <a:spcPts val="0"/>
              </a:spcBef>
              <a:buSzPct val="100000"/>
              <a:defRPr sz="1100"/>
            </a:lvl3pPr>
            <a:lvl4pPr lvl="3" rtl="0">
              <a:spcBef>
                <a:spcPts val="0"/>
              </a:spcBef>
              <a:buSzPct val="100000"/>
              <a:defRPr sz="1100"/>
            </a:lvl4pPr>
            <a:lvl5pPr lvl="4" rtl="0">
              <a:spcBef>
                <a:spcPts val="0"/>
              </a:spcBef>
              <a:buSzPct val="100000"/>
              <a:defRPr sz="1100"/>
            </a:lvl5pPr>
            <a:lvl6pPr lvl="5" rtl="0">
              <a:spcBef>
                <a:spcPts val="0"/>
              </a:spcBef>
              <a:buSzPct val="100000"/>
              <a:defRPr sz="1100"/>
            </a:lvl6pPr>
            <a:lvl7pPr lvl="6" rtl="0">
              <a:spcBef>
                <a:spcPts val="0"/>
              </a:spcBef>
              <a:buSzPct val="100000"/>
              <a:defRPr sz="1100"/>
            </a:lvl7pPr>
            <a:lvl8pPr lvl="7" rtl="0">
              <a:spcBef>
                <a:spcPts val="0"/>
              </a:spcBef>
              <a:buSzPct val="100000"/>
              <a:defRPr sz="1100"/>
            </a:lvl8pPr>
            <a:lvl9pPr lvl="8" rtl="0">
              <a:spcBef>
                <a:spcPts val="0"/>
              </a:spcBef>
              <a:buSzPct val="100000"/>
              <a:defRPr sz="1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 1 column half">
    <p:bg>
      <p:bgPr>
        <a:solidFill>
          <a:srgbClr val="0073D1"/>
        </a:solidFill>
        <a:effectLst/>
      </p:bgPr>
    </p:bg>
    <p:spTree>
      <p:nvGrpSpPr>
        <p:cNvPr id="1" name="Shape 59"/>
        <p:cNvGrpSpPr/>
        <p:nvPr/>
      </p:nvGrpSpPr>
      <p:grpSpPr>
        <a:xfrm>
          <a:off x="0" y="0"/>
          <a:ext cx="0" cy="0"/>
          <a:chOff x="0" y="0"/>
          <a:chExt cx="0" cy="0"/>
        </a:xfrm>
      </p:grpSpPr>
      <p:sp>
        <p:nvSpPr>
          <p:cNvPr id="60" name="Shape 60"/>
          <p:cNvSpPr/>
          <p:nvPr/>
        </p:nvSpPr>
        <p:spPr>
          <a:xfrm flipH="1">
            <a:off x="-688" y="0"/>
            <a:ext cx="4575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61" name="Shape 61"/>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62" name="Shape 62"/>
          <p:cNvSpPr txBox="1">
            <a:spLocks noGrp="1"/>
          </p:cNvSpPr>
          <p:nvPr>
            <p:ph type="title"/>
          </p:nvPr>
        </p:nvSpPr>
        <p:spPr>
          <a:xfrm>
            <a:off x="511425" y="575500"/>
            <a:ext cx="3517200" cy="973500"/>
          </a:xfrm>
          <a:prstGeom prst="rect">
            <a:avLst/>
          </a:prstGeom>
        </p:spPr>
        <p:txBody>
          <a:bodyPr wrap="square" lIns="91425" tIns="91425" rIns="91425" bIns="91425" anchor="b" anchorCtr="0"/>
          <a:lstStyle>
            <a:lvl1pPr lvl="0" rtl="0">
              <a:spcBef>
                <a:spcPts val="0"/>
              </a:spcBef>
              <a:buClr>
                <a:srgbClr val="F67031"/>
              </a:buClr>
              <a:defRPr>
                <a:solidFill>
                  <a:srgbClr val="F5002F"/>
                </a:solidFill>
              </a:defRPr>
            </a:lvl1pPr>
            <a:lvl2pPr lvl="1" rtl="0">
              <a:spcBef>
                <a:spcPts val="0"/>
              </a:spcBef>
              <a:buClr>
                <a:srgbClr val="F67031"/>
              </a:buClr>
              <a:defRPr>
                <a:solidFill>
                  <a:srgbClr val="F67031"/>
                </a:solidFill>
              </a:defRPr>
            </a:lvl2pPr>
            <a:lvl3pPr lvl="2" rtl="0">
              <a:spcBef>
                <a:spcPts val="0"/>
              </a:spcBef>
              <a:buClr>
                <a:srgbClr val="F67031"/>
              </a:buClr>
              <a:defRPr>
                <a:solidFill>
                  <a:srgbClr val="F67031"/>
                </a:solidFill>
              </a:defRPr>
            </a:lvl3pPr>
            <a:lvl4pPr lvl="3" rtl="0">
              <a:spcBef>
                <a:spcPts val="0"/>
              </a:spcBef>
              <a:buClr>
                <a:srgbClr val="F67031"/>
              </a:buClr>
              <a:defRPr>
                <a:solidFill>
                  <a:srgbClr val="F67031"/>
                </a:solidFill>
              </a:defRPr>
            </a:lvl4pPr>
            <a:lvl5pPr lvl="4" rtl="0">
              <a:spcBef>
                <a:spcPts val="0"/>
              </a:spcBef>
              <a:buClr>
                <a:srgbClr val="F67031"/>
              </a:buClr>
              <a:defRPr>
                <a:solidFill>
                  <a:srgbClr val="F67031"/>
                </a:solidFill>
              </a:defRPr>
            </a:lvl5pPr>
            <a:lvl6pPr lvl="5" rtl="0">
              <a:spcBef>
                <a:spcPts val="0"/>
              </a:spcBef>
              <a:buClr>
                <a:srgbClr val="F67031"/>
              </a:buClr>
              <a:defRPr>
                <a:solidFill>
                  <a:srgbClr val="F67031"/>
                </a:solidFill>
              </a:defRPr>
            </a:lvl6pPr>
            <a:lvl7pPr lvl="6" rtl="0">
              <a:spcBef>
                <a:spcPts val="0"/>
              </a:spcBef>
              <a:buClr>
                <a:srgbClr val="F67031"/>
              </a:buClr>
              <a:defRPr>
                <a:solidFill>
                  <a:srgbClr val="F67031"/>
                </a:solidFill>
              </a:defRPr>
            </a:lvl7pPr>
            <a:lvl8pPr lvl="7" rtl="0">
              <a:spcBef>
                <a:spcPts val="0"/>
              </a:spcBef>
              <a:buClr>
                <a:srgbClr val="F67031"/>
              </a:buClr>
              <a:defRPr>
                <a:solidFill>
                  <a:srgbClr val="F67031"/>
                </a:solidFill>
              </a:defRPr>
            </a:lvl8pPr>
            <a:lvl9pPr lvl="8" rtl="0">
              <a:spcBef>
                <a:spcPts val="0"/>
              </a:spcBef>
              <a:buClr>
                <a:srgbClr val="F67031"/>
              </a:buClr>
              <a:defRPr>
                <a:solidFill>
                  <a:srgbClr val="F67031"/>
                </a:solidFill>
              </a:defRPr>
            </a:lvl9pPr>
          </a:lstStyle>
          <a:p>
            <a:endParaRPr dirty="0"/>
          </a:p>
        </p:txBody>
      </p:sp>
      <p:sp>
        <p:nvSpPr>
          <p:cNvPr id="63" name="Shape 63"/>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rtl="0">
              <a:spcBef>
                <a:spcPts val="0"/>
              </a:spcBef>
              <a:buNone/>
            </a:pPr>
            <a:fld id="{00000000-1234-1234-1234-123412341234}" type="slidenum">
              <a:rPr lang="en">
                <a:solidFill>
                  <a:srgbClr val="FFFFFF"/>
                </a:solidFill>
              </a:rPr>
              <a:t>‹#›</a:t>
            </a:fld>
            <a:endParaRPr lang="en">
              <a:solidFill>
                <a:srgbClr val="FFFFFF"/>
              </a:solidFill>
            </a:endParaRPr>
          </a:p>
        </p:txBody>
      </p:sp>
      <p:sp>
        <p:nvSpPr>
          <p:cNvPr id="64" name="Shape 64"/>
          <p:cNvSpPr txBox="1">
            <a:spLocks noGrp="1"/>
          </p:cNvSpPr>
          <p:nvPr>
            <p:ph type="body" idx="1"/>
          </p:nvPr>
        </p:nvSpPr>
        <p:spPr>
          <a:xfrm>
            <a:off x="511425" y="1598600"/>
            <a:ext cx="3517200" cy="2957700"/>
          </a:xfrm>
          <a:prstGeom prst="rect">
            <a:avLst/>
          </a:prstGeom>
        </p:spPr>
        <p:txBody>
          <a:bodyPr wrap="square"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cSld name="Title + 2 columns">
    <p:bg>
      <p:bgPr>
        <a:solidFill>
          <a:srgbClr val="0073D1"/>
        </a:solidFill>
        <a:effectLst/>
      </p:bgPr>
    </p:bg>
    <p:spTree>
      <p:nvGrpSpPr>
        <p:cNvPr id="1" name="Shape 65"/>
        <p:cNvGrpSpPr/>
        <p:nvPr/>
      </p:nvGrpSpPr>
      <p:grpSpPr>
        <a:xfrm>
          <a:off x="0" y="0"/>
          <a:ext cx="0" cy="0"/>
          <a:chOff x="0" y="0"/>
          <a:chExt cx="0" cy="0"/>
        </a:xfrm>
      </p:grpSpPr>
      <p:sp>
        <p:nvSpPr>
          <p:cNvPr id="66" name="Shape 6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wrap="square" lIns="91425" tIns="45700" rIns="91425" bIns="45700" anchor="ctr" anchorCtr="0">
            <a:noAutofit/>
          </a:bodyPr>
          <a:lstStyle/>
          <a:p>
            <a:pPr marL="0" marR="0" lvl="0" indent="0" algn="ctr" rtl="0">
              <a:spcBef>
                <a:spcPts val="0"/>
              </a:spcBef>
              <a:buNone/>
            </a:pPr>
            <a:endParaRPr sz="1800" dirty="0">
              <a:solidFill>
                <a:srgbClr val="FFFFFF"/>
              </a:solidFill>
              <a:latin typeface="Calibri"/>
              <a:ea typeface="Calibri"/>
              <a:cs typeface="Calibri"/>
              <a:sym typeface="Calibri"/>
            </a:endParaRPr>
          </a:p>
        </p:txBody>
      </p:sp>
      <p:sp>
        <p:nvSpPr>
          <p:cNvPr id="67" name="Shape 67"/>
          <p:cNvSpPr/>
          <p:nvPr/>
        </p:nvSpPr>
        <p:spPr>
          <a:xfrm>
            <a:off x="2585475" y="0"/>
            <a:ext cx="6558600" cy="5143500"/>
          </a:xfrm>
          <a:prstGeom prst="rect">
            <a:avLst/>
          </a:prstGeom>
          <a:solidFill>
            <a:srgbClr val="FFFFFF"/>
          </a:solidFill>
          <a:ln>
            <a:noFill/>
          </a:ln>
        </p:spPr>
        <p:txBody>
          <a:bodyPr wrap="square" lIns="91425" tIns="91425" rIns="91425" bIns="91425" anchor="ctr" anchorCtr="0">
            <a:noAutofit/>
          </a:bodyPr>
          <a:lstStyle/>
          <a:p>
            <a:pPr lvl="0">
              <a:spcBef>
                <a:spcPts val="0"/>
              </a:spcBef>
              <a:buNone/>
            </a:pPr>
            <a:endParaRPr dirty="0"/>
          </a:p>
        </p:txBody>
      </p:sp>
      <p:sp>
        <p:nvSpPr>
          <p:cNvPr id="68" name="Shape 68"/>
          <p:cNvSpPr txBox="1">
            <a:spLocks noGrp="1"/>
          </p:cNvSpPr>
          <p:nvPr>
            <p:ph type="title"/>
          </p:nvPr>
        </p:nvSpPr>
        <p:spPr>
          <a:xfrm>
            <a:off x="234450" y="575500"/>
            <a:ext cx="2046300" cy="39810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9" name="Shape 69"/>
          <p:cNvSpPr txBox="1">
            <a:spLocks noGrp="1"/>
          </p:cNvSpPr>
          <p:nvPr>
            <p:ph type="body" idx="1"/>
          </p:nvPr>
        </p:nvSpPr>
        <p:spPr>
          <a:xfrm>
            <a:off x="3062200" y="575500"/>
            <a:ext cx="2730000" cy="3981000"/>
          </a:xfrm>
          <a:prstGeom prst="rect">
            <a:avLst/>
          </a:prstGeom>
        </p:spPr>
        <p:txBody>
          <a:bodyPr wrap="square" lIns="91425" tIns="91425" rIns="91425" bIns="91425" anchor="t" anchorCtr="0"/>
          <a:lstStyle>
            <a:lvl1pPr lvl="0">
              <a:spcBef>
                <a:spcPts val="0"/>
              </a:spcBef>
              <a:buSzPct val="100000"/>
              <a:defRPr sz="1100"/>
            </a:lvl1pPr>
            <a:lvl2pPr lvl="1">
              <a:spcBef>
                <a:spcPts val="0"/>
              </a:spcBef>
              <a:buSzPct val="100000"/>
              <a:defRPr sz="1100"/>
            </a:lvl2pPr>
            <a:lvl3pPr lvl="2">
              <a:spcBef>
                <a:spcPts val="0"/>
              </a:spcBef>
              <a:buSzPct val="100000"/>
              <a:defRPr sz="1100"/>
            </a:lvl3pPr>
            <a:lvl4pPr lvl="3">
              <a:spcBef>
                <a:spcPts val="0"/>
              </a:spcBef>
              <a:buSzPct val="100000"/>
              <a:defRPr sz="1100"/>
            </a:lvl4pPr>
            <a:lvl5pPr lvl="4">
              <a:spcBef>
                <a:spcPts val="0"/>
              </a:spcBef>
              <a:buSzPct val="100000"/>
              <a:defRPr sz="1100"/>
            </a:lvl5pPr>
            <a:lvl6pPr lvl="5">
              <a:spcBef>
                <a:spcPts val="0"/>
              </a:spcBef>
              <a:buSzPct val="100000"/>
              <a:defRPr sz="1100"/>
            </a:lvl6pPr>
            <a:lvl7pPr lvl="6">
              <a:spcBef>
                <a:spcPts val="0"/>
              </a:spcBef>
              <a:buSzPct val="100000"/>
              <a:defRPr sz="1100"/>
            </a:lvl7pPr>
            <a:lvl8pPr lvl="7">
              <a:spcBef>
                <a:spcPts val="0"/>
              </a:spcBef>
              <a:buSzPct val="100000"/>
              <a:defRPr sz="1100"/>
            </a:lvl8pPr>
            <a:lvl9pPr lvl="8">
              <a:spcBef>
                <a:spcPts val="0"/>
              </a:spcBef>
              <a:buSzPct val="100000"/>
              <a:defRPr sz="1100"/>
            </a:lvl9pPr>
          </a:lstStyle>
          <a:p>
            <a:endParaRPr/>
          </a:p>
        </p:txBody>
      </p:sp>
      <p:sp>
        <p:nvSpPr>
          <p:cNvPr id="70" name="Shape 70"/>
          <p:cNvSpPr txBox="1">
            <a:spLocks noGrp="1"/>
          </p:cNvSpPr>
          <p:nvPr>
            <p:ph type="body" idx="2"/>
          </p:nvPr>
        </p:nvSpPr>
        <p:spPr>
          <a:xfrm>
            <a:off x="5956701" y="575500"/>
            <a:ext cx="2730000" cy="3981000"/>
          </a:xfrm>
          <a:prstGeom prst="rect">
            <a:avLst/>
          </a:prstGeom>
        </p:spPr>
        <p:txBody>
          <a:bodyPr wrap="square" lIns="91425" tIns="91425" rIns="91425" bIns="91425" anchor="t" anchorCtr="0"/>
          <a:lstStyle>
            <a:lvl1pPr lvl="0">
              <a:spcBef>
                <a:spcPts val="0"/>
              </a:spcBef>
              <a:buSzPct val="100000"/>
              <a:defRPr sz="1100"/>
            </a:lvl1pPr>
            <a:lvl2pPr lvl="1">
              <a:spcBef>
                <a:spcPts val="0"/>
              </a:spcBef>
              <a:buSzPct val="100000"/>
              <a:defRPr sz="1100"/>
            </a:lvl2pPr>
            <a:lvl3pPr lvl="2">
              <a:spcBef>
                <a:spcPts val="0"/>
              </a:spcBef>
              <a:buSzPct val="100000"/>
              <a:defRPr sz="1100"/>
            </a:lvl3pPr>
            <a:lvl4pPr lvl="3">
              <a:spcBef>
                <a:spcPts val="0"/>
              </a:spcBef>
              <a:buSzPct val="100000"/>
              <a:defRPr sz="1100"/>
            </a:lvl4pPr>
            <a:lvl5pPr lvl="4">
              <a:spcBef>
                <a:spcPts val="0"/>
              </a:spcBef>
              <a:buSzPct val="100000"/>
              <a:defRPr sz="1100"/>
            </a:lvl5pPr>
            <a:lvl6pPr lvl="5">
              <a:spcBef>
                <a:spcPts val="0"/>
              </a:spcBef>
              <a:buSzPct val="100000"/>
              <a:defRPr sz="1100"/>
            </a:lvl6pPr>
            <a:lvl7pPr lvl="6">
              <a:spcBef>
                <a:spcPts val="0"/>
              </a:spcBef>
              <a:buSzPct val="100000"/>
              <a:defRPr sz="1100"/>
            </a:lvl7pPr>
            <a:lvl8pPr lvl="7">
              <a:spcBef>
                <a:spcPts val="0"/>
              </a:spcBef>
              <a:buSzPct val="100000"/>
              <a:defRPr sz="1100"/>
            </a:lvl8pPr>
            <a:lvl9pPr lvl="8">
              <a:spcBef>
                <a:spcPts val="0"/>
              </a:spcBef>
              <a:buSzPct val="100000"/>
              <a:defRPr sz="1100"/>
            </a:lvl9pPr>
          </a:lstStyle>
          <a:p>
            <a:endParaRPr/>
          </a:p>
        </p:txBody>
      </p:sp>
      <p:sp>
        <p:nvSpPr>
          <p:cNvPr id="71" name="Shape 71"/>
          <p:cNvSpPr txBox="1">
            <a:spLocks noGrp="1"/>
          </p:cNvSpPr>
          <p:nvPr>
            <p:ph type="sldNum" idx="12"/>
          </p:nvPr>
        </p:nvSpPr>
        <p:spPr>
          <a:xfrm>
            <a:off x="8556784" y="4749851"/>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0073D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34450" y="575500"/>
            <a:ext cx="2046300" cy="3981000"/>
          </a:xfrm>
          <a:prstGeom prst="rect">
            <a:avLst/>
          </a:prstGeom>
          <a:noFill/>
          <a:ln>
            <a:noFill/>
          </a:ln>
        </p:spPr>
        <p:txBody>
          <a:bodyPr wrap="square" lIns="91425" tIns="91425" rIns="91425" bIns="91425" anchor="t" anchorCtr="0"/>
          <a:lstStyle>
            <a:lvl1pPr lvl="0">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1pPr>
            <a:lvl2pPr lvl="1">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2pPr>
            <a:lvl3pPr lvl="2">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3pPr>
            <a:lvl4pPr lvl="3">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4pPr>
            <a:lvl5pPr lvl="4">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5pPr>
            <a:lvl6pPr lvl="5">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6pPr>
            <a:lvl7pPr lvl="6">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7pPr>
            <a:lvl8pPr lvl="7">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8pPr>
            <a:lvl9pPr lvl="8">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9pPr>
          </a:lstStyle>
          <a:p>
            <a:endParaRPr/>
          </a:p>
        </p:txBody>
      </p:sp>
      <p:sp>
        <p:nvSpPr>
          <p:cNvPr id="7" name="Shape 7"/>
          <p:cNvSpPr txBox="1">
            <a:spLocks noGrp="1"/>
          </p:cNvSpPr>
          <p:nvPr>
            <p:ph type="body" idx="1"/>
          </p:nvPr>
        </p:nvSpPr>
        <p:spPr>
          <a:xfrm>
            <a:off x="3090625" y="575500"/>
            <a:ext cx="5596200" cy="3981000"/>
          </a:xfrm>
          <a:prstGeom prst="rect">
            <a:avLst/>
          </a:prstGeom>
          <a:noFill/>
          <a:ln>
            <a:noFill/>
          </a:ln>
        </p:spPr>
        <p:txBody>
          <a:bodyPr wrap="square" lIns="91425" tIns="91425" rIns="91425" bIns="91425" anchor="t" anchorCtr="0"/>
          <a:lstStyle>
            <a:lvl1pPr lvl="0">
              <a:lnSpc>
                <a:spcPct val="115000"/>
              </a:lnSpc>
              <a:spcBef>
                <a:spcPts val="600"/>
              </a:spcBef>
              <a:buClr>
                <a:srgbClr val="CCCCCC"/>
              </a:buClr>
              <a:buFont typeface="Nunito Sans"/>
              <a:buChar char="▪"/>
              <a:defRPr>
                <a:solidFill>
                  <a:srgbClr val="666666"/>
                </a:solidFill>
                <a:latin typeface="Nunito Sans"/>
                <a:ea typeface="Nunito Sans"/>
                <a:cs typeface="Nunito Sans"/>
                <a:sym typeface="Nunito Sans"/>
              </a:defRPr>
            </a:lvl1pPr>
            <a:lvl2pPr lvl="1">
              <a:lnSpc>
                <a:spcPct val="115000"/>
              </a:lnSpc>
              <a:spcBef>
                <a:spcPts val="480"/>
              </a:spcBef>
              <a:buClr>
                <a:srgbClr val="CCCCCC"/>
              </a:buClr>
              <a:buFont typeface="Nunito Sans"/>
              <a:buChar char="-"/>
              <a:defRPr>
                <a:solidFill>
                  <a:srgbClr val="666666"/>
                </a:solidFill>
                <a:latin typeface="Nunito Sans"/>
                <a:ea typeface="Nunito Sans"/>
                <a:cs typeface="Nunito Sans"/>
                <a:sym typeface="Nunito Sans"/>
              </a:defRPr>
            </a:lvl2pPr>
            <a:lvl3pPr lvl="2">
              <a:lnSpc>
                <a:spcPct val="115000"/>
              </a:lnSpc>
              <a:spcBef>
                <a:spcPts val="480"/>
              </a:spcBef>
              <a:buClr>
                <a:srgbClr val="CCCCCC"/>
              </a:buClr>
              <a:buFont typeface="Nunito Sans"/>
              <a:buChar char="-"/>
              <a:defRPr>
                <a:solidFill>
                  <a:srgbClr val="666666"/>
                </a:solidFill>
                <a:latin typeface="Nunito Sans"/>
                <a:ea typeface="Nunito Sans"/>
                <a:cs typeface="Nunito Sans"/>
                <a:sym typeface="Nunito Sans"/>
              </a:defRPr>
            </a:lvl3pPr>
            <a:lvl4pPr lvl="3">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4pPr>
            <a:lvl5pPr lvl="4">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5pPr>
            <a:lvl6pPr lvl="5">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6pPr>
            <a:lvl7pPr lvl="6">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7pPr>
            <a:lvl8pPr lvl="7">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8pPr>
            <a:lvl9pPr lvl="8">
              <a:lnSpc>
                <a:spcPct val="115000"/>
              </a:lnSpc>
              <a:spcBef>
                <a:spcPts val="360"/>
              </a:spcBef>
              <a:buClr>
                <a:srgbClr val="CCCCCC"/>
              </a:buClr>
              <a:buFont typeface="Nunito Sans"/>
              <a:buChar char="-"/>
              <a:defRPr>
                <a:solidFill>
                  <a:srgbClr val="666666"/>
                </a:solidFill>
                <a:latin typeface="Nunito Sans"/>
                <a:ea typeface="Nunito Sans"/>
                <a:cs typeface="Nunito Sans"/>
                <a:sym typeface="Nunito Sans"/>
              </a:defRPr>
            </a:lvl9pPr>
          </a:lstStyle>
          <a:p>
            <a:endParaRPr/>
          </a:p>
        </p:txBody>
      </p:sp>
      <p:sp>
        <p:nvSpPr>
          <p:cNvPr id="8" name="Shape 8"/>
          <p:cNvSpPr txBox="1">
            <a:spLocks noGrp="1"/>
          </p:cNvSpPr>
          <p:nvPr>
            <p:ph type="sldNum" idx="12"/>
          </p:nvPr>
        </p:nvSpPr>
        <p:spPr>
          <a:xfrm>
            <a:off x="8556784" y="4749851"/>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rgbClr val="CCCCCC"/>
                </a:solidFill>
                <a:latin typeface="Nunito Sans"/>
                <a:ea typeface="Nunito Sans"/>
                <a:cs typeface="Nunito Sans"/>
                <a:sym typeface="Nunito Sans"/>
              </a:rPr>
              <a:t>‹#›</a:t>
            </a:fld>
            <a:endParaRPr lang="en" sz="1000">
              <a:solidFill>
                <a:srgbClr val="CCCCCC"/>
              </a:solidFill>
              <a:latin typeface="Nunito Sans"/>
              <a:ea typeface="Nunito Sans"/>
              <a:cs typeface="Nunito Sans"/>
              <a:sym typeface="Nunito Sans"/>
            </a:endParaRPr>
          </a:p>
        </p:txBody>
      </p:sp>
    </p:spTree>
  </p:cSld>
  <p:clrMap bg1="lt1" tx1="dk1" bg2="dk2" tx2="lt2" accent1="accent1" accent2="accent2" accent3="accent3" accent4="accent4" accent5="accent5" accent6="accent6" hlink="hlink" folHlink="folHlink"/>
  <p:sldLayoutIdLst>
    <p:sldLayoutId id="2147483648" r:id="rId1"/>
    <p:sldLayoutId id="2147483662" r:id="rId2"/>
    <p:sldLayoutId id="2147483649" r:id="rId3"/>
    <p:sldLayoutId id="2147483650" r:id="rId4"/>
    <p:sldLayoutId id="2147483652" r:id="rId5"/>
    <p:sldLayoutId id="2147483653" r:id="rId6"/>
    <p:sldLayoutId id="2147483654" r:id="rId7"/>
    <p:sldLayoutId id="2147483656" r:id="rId8"/>
    <p:sldLayoutId id="2147483657" r:id="rId9"/>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33.jp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8.jp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pic>
        <p:nvPicPr>
          <p:cNvPr id="11" name="Picture 10">
            <a:extLst>
              <a:ext uri="{FF2B5EF4-FFF2-40B4-BE49-F238E27FC236}">
                <a16:creationId xmlns:a16="http://schemas.microsoft.com/office/drawing/2014/main" id="{65153F5C-FE3E-4391-AF44-D83A388FF37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3550"/>
          <a:stretch/>
        </p:blipFill>
        <p:spPr>
          <a:xfrm>
            <a:off x="4448065" y="-4635"/>
            <a:ext cx="5028328" cy="4251960"/>
          </a:xfrm>
          <a:prstGeom prst="rect">
            <a:avLst/>
          </a:prstGeom>
        </p:spPr>
      </p:pic>
      <p:pic>
        <p:nvPicPr>
          <p:cNvPr id="13" name="Picture 12">
            <a:extLst>
              <a:ext uri="{FF2B5EF4-FFF2-40B4-BE49-F238E27FC236}">
                <a16:creationId xmlns:a16="http://schemas.microsoft.com/office/drawing/2014/main" id="{2C03D0B5-8B27-41F7-83C9-203187CBA9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442428" y="4507154"/>
            <a:ext cx="1796835" cy="539051"/>
          </a:xfrm>
          <a:prstGeom prst="rect">
            <a:avLst/>
          </a:prstGeom>
        </p:spPr>
      </p:pic>
      <p:sp>
        <p:nvSpPr>
          <p:cNvPr id="15" name="Rectangle 14">
            <a:extLst>
              <a:ext uri="{FF2B5EF4-FFF2-40B4-BE49-F238E27FC236}">
                <a16:creationId xmlns:a16="http://schemas.microsoft.com/office/drawing/2014/main" id="{E58C9EDC-5920-48A8-83FD-77C63381A8C3}"/>
              </a:ext>
            </a:extLst>
          </p:cNvPr>
          <p:cNvSpPr/>
          <p:nvPr/>
        </p:nvSpPr>
        <p:spPr>
          <a:xfrm>
            <a:off x="0" y="4169665"/>
            <a:ext cx="9304007" cy="97383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BCEBFDD1-6425-4F48-BAA5-C44D11479F3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76189" y="4359404"/>
            <a:ext cx="2761247" cy="637211"/>
          </a:xfrm>
          <a:prstGeom prst="rect">
            <a:avLst/>
          </a:prstGeom>
        </p:spPr>
      </p:pic>
      <p:pic>
        <p:nvPicPr>
          <p:cNvPr id="19" name="Picture 18">
            <a:extLst>
              <a:ext uri="{FF2B5EF4-FFF2-40B4-BE49-F238E27FC236}">
                <a16:creationId xmlns:a16="http://schemas.microsoft.com/office/drawing/2014/main" id="{427A5A3F-E366-4619-ACBA-8AAB57228B9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79272" y="4378066"/>
            <a:ext cx="1796835" cy="539051"/>
          </a:xfrm>
          <a:prstGeom prst="rect">
            <a:avLst/>
          </a:prstGeom>
        </p:spPr>
      </p:pic>
      <p:cxnSp>
        <p:nvCxnSpPr>
          <p:cNvPr id="20" name="Straight Connector 19">
            <a:extLst>
              <a:ext uri="{FF2B5EF4-FFF2-40B4-BE49-F238E27FC236}">
                <a16:creationId xmlns:a16="http://schemas.microsoft.com/office/drawing/2014/main" id="{9B959BB9-4E47-48DA-A472-94174B09F4AE}"/>
              </a:ext>
            </a:extLst>
          </p:cNvPr>
          <p:cNvCxnSpPr/>
          <p:nvPr/>
        </p:nvCxnSpPr>
        <p:spPr>
          <a:xfrm>
            <a:off x="6794338" y="4285146"/>
            <a:ext cx="0" cy="7054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812CAFD-76D8-4851-81E9-8548D6A9FB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413" y="344774"/>
            <a:ext cx="1239103" cy="1776047"/>
          </a:xfrm>
          <a:prstGeom prst="rect">
            <a:avLst/>
          </a:prstGeom>
        </p:spPr>
      </p:pic>
      <p:sp>
        <p:nvSpPr>
          <p:cNvPr id="91" name="Shape 91"/>
          <p:cNvSpPr txBox="1">
            <a:spLocks noGrp="1"/>
          </p:cNvSpPr>
          <p:nvPr>
            <p:ph type="ctrTitle"/>
          </p:nvPr>
        </p:nvSpPr>
        <p:spPr>
          <a:xfrm>
            <a:off x="249422" y="2655813"/>
            <a:ext cx="5027116" cy="1629333"/>
          </a:xfrm>
        </p:spPr>
        <p:txBody>
          <a:bodyPr/>
          <a:lstStyle/>
          <a:p>
            <a:pPr lvl="0"/>
            <a:r>
              <a:rPr lang="en-US" sz="2800" dirty="0">
                <a:solidFill>
                  <a:schemeClr val="accent5"/>
                </a:solidFill>
                <a:latin typeface="+mj-lt"/>
              </a:rPr>
              <a:t>Sprint Credit Union Member </a:t>
            </a:r>
            <a:br>
              <a:rPr lang="en-US" sz="2800" dirty="0">
                <a:solidFill>
                  <a:schemeClr val="accent5"/>
                </a:solidFill>
                <a:latin typeface="+mj-lt"/>
              </a:rPr>
            </a:br>
            <a:r>
              <a:rPr lang="en-US" sz="2800" dirty="0">
                <a:solidFill>
                  <a:schemeClr val="accent5"/>
                </a:solidFill>
                <a:latin typeface="+mj-lt"/>
              </a:rPr>
              <a:t>Cash Rewards Program</a:t>
            </a:r>
            <a:endParaRPr lang="en" sz="2800" dirty="0">
              <a:solidFill>
                <a:schemeClr val="accent5"/>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Shape 136"/>
          <p:cNvSpPr txBox="1">
            <a:spLocks noGrp="1"/>
          </p:cNvSpPr>
          <p:nvPr>
            <p:ph type="ctrTitle"/>
          </p:nvPr>
        </p:nvSpPr>
        <p:spPr>
          <a:xfrm>
            <a:off x="277100" y="284200"/>
            <a:ext cx="2157342" cy="3678000"/>
          </a:xfrm>
          <a:prstGeom prst="rect">
            <a:avLst/>
          </a:prstGeom>
        </p:spPr>
        <p:txBody>
          <a:bodyPr wrap="square" lIns="91425" tIns="91425" rIns="91425" bIns="91425" anchor="b" anchorCtr="0">
            <a:noAutofit/>
          </a:bodyPr>
          <a:lstStyle/>
          <a:p>
            <a:pPr lvl="0" rtl="0">
              <a:spcBef>
                <a:spcPts val="0"/>
              </a:spcBef>
              <a:buNone/>
            </a:pPr>
            <a:endParaRPr lang="en" sz="4800" b="1" dirty="0">
              <a:latin typeface="+mn-lt"/>
            </a:endParaRPr>
          </a:p>
          <a:p>
            <a:pPr lvl="0" rtl="0">
              <a:spcBef>
                <a:spcPts val="0"/>
              </a:spcBef>
              <a:buNone/>
            </a:pPr>
            <a:r>
              <a:rPr lang="en-US" b="1" dirty="0">
                <a:latin typeface="+mn-lt"/>
              </a:rPr>
              <a:t>Enhance the value of credit union membership.</a:t>
            </a:r>
            <a:endParaRPr lang="en" b="1" dirty="0">
              <a:latin typeface="+mn-lt"/>
            </a:endParaRPr>
          </a:p>
        </p:txBody>
      </p:sp>
      <p:sp>
        <p:nvSpPr>
          <p:cNvPr id="138" name="Shape 138"/>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10</a:t>
            </a:fld>
            <a:endParaRPr lang="en">
              <a:latin typeface="+mn-lt"/>
            </a:endParaRPr>
          </a:p>
        </p:txBody>
      </p:sp>
      <p:pic>
        <p:nvPicPr>
          <p:cNvPr id="3" name="Picture 2">
            <a:extLst>
              <a:ext uri="{FF2B5EF4-FFF2-40B4-BE49-F238E27FC236}">
                <a16:creationId xmlns:a16="http://schemas.microsoft.com/office/drawing/2014/main" id="{9C530268-AE5C-40A9-8CB8-80BA8EFB26FE}"/>
              </a:ext>
            </a:extLst>
          </p:cNvPr>
          <p:cNvPicPr>
            <a:picLocks noChangeAspect="1"/>
          </p:cNvPicPr>
          <p:nvPr/>
        </p:nvPicPr>
        <p:blipFill>
          <a:blip r:embed="rId4"/>
          <a:stretch>
            <a:fillRect/>
          </a:stretch>
        </p:blipFill>
        <p:spPr>
          <a:xfrm>
            <a:off x="2566590" y="0"/>
            <a:ext cx="6577410" cy="4387273"/>
          </a:xfrm>
          <a:prstGeom prst="rect">
            <a:avLst/>
          </a:prstGeom>
        </p:spPr>
      </p:pic>
      <p:sp>
        <p:nvSpPr>
          <p:cNvPr id="8" name="Rectangle 7">
            <a:extLst>
              <a:ext uri="{FF2B5EF4-FFF2-40B4-BE49-F238E27FC236}">
                <a16:creationId xmlns:a16="http://schemas.microsoft.com/office/drawing/2014/main" id="{1BA766A2-AF79-4857-BEB7-C9EF54199B4B}"/>
              </a:ext>
            </a:extLst>
          </p:cNvPr>
          <p:cNvSpPr/>
          <p:nvPr/>
        </p:nvSpPr>
        <p:spPr>
          <a:xfrm>
            <a:off x="1" y="4169665"/>
            <a:ext cx="9144000" cy="97383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ubtitle 5">
            <a:extLst>
              <a:ext uri="{FF2B5EF4-FFF2-40B4-BE49-F238E27FC236}">
                <a16:creationId xmlns:a16="http://schemas.microsoft.com/office/drawing/2014/main" id="{5567849F-032A-46DE-B672-C0DD03A7EBCA}"/>
              </a:ext>
            </a:extLst>
          </p:cNvPr>
          <p:cNvSpPr>
            <a:spLocks noGrp="1"/>
          </p:cNvSpPr>
          <p:nvPr>
            <p:ph type="subTitle" idx="1"/>
          </p:nvPr>
        </p:nvSpPr>
        <p:spPr>
          <a:xfrm>
            <a:off x="277100" y="4358700"/>
            <a:ext cx="7809996" cy="784800"/>
          </a:xfrm>
        </p:spPr>
        <p:txBody>
          <a:bodyPr/>
          <a:lstStyle/>
          <a:p>
            <a:r>
              <a:rPr lang="en-US" sz="2400" b="1" i="0" dirty="0">
                <a:solidFill>
                  <a:schemeClr val="bg1"/>
                </a:solidFill>
                <a:latin typeface="+mn-lt"/>
              </a:rPr>
              <a:t>Sprint Credit Union Member Cash Rewards Program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0D401-8E08-4955-B240-99DAAE5C1722}"/>
              </a:ext>
            </a:extLst>
          </p:cNvPr>
          <p:cNvSpPr>
            <a:spLocks noGrp="1"/>
          </p:cNvSpPr>
          <p:nvPr>
            <p:ph type="title"/>
          </p:nvPr>
        </p:nvSpPr>
        <p:spPr/>
        <p:txBody>
          <a:bodyPr/>
          <a:lstStyle/>
          <a:p>
            <a:r>
              <a:rPr lang="en-US" b="1" dirty="0">
                <a:latin typeface="+mn-lt"/>
              </a:rPr>
              <a:t>Program overview</a:t>
            </a:r>
            <a:endParaRPr lang="en-US" dirty="0">
              <a:latin typeface="+mn-lt"/>
            </a:endParaRPr>
          </a:p>
        </p:txBody>
      </p:sp>
      <p:sp>
        <p:nvSpPr>
          <p:cNvPr id="3" name="Text Placeholder 2">
            <a:extLst>
              <a:ext uri="{FF2B5EF4-FFF2-40B4-BE49-F238E27FC236}">
                <a16:creationId xmlns:a16="http://schemas.microsoft.com/office/drawing/2014/main" id="{64E325EB-87D1-4D3C-BB16-313C692F3E02}"/>
              </a:ext>
            </a:extLst>
          </p:cNvPr>
          <p:cNvSpPr>
            <a:spLocks noGrp="1"/>
          </p:cNvSpPr>
          <p:nvPr>
            <p:ph type="body" idx="1"/>
          </p:nvPr>
        </p:nvSpPr>
        <p:spPr>
          <a:xfrm>
            <a:off x="3062201" y="1251678"/>
            <a:ext cx="2168350" cy="3612630"/>
          </a:xfrm>
        </p:spPr>
        <p:txBody>
          <a:bodyPr/>
          <a:lstStyle/>
          <a:p>
            <a:pPr>
              <a:buNone/>
            </a:pPr>
            <a:r>
              <a:rPr lang="en-US" sz="1300" dirty="0">
                <a:solidFill>
                  <a:schemeClr val="accent4"/>
                </a:solidFill>
                <a:latin typeface="+mn-lt"/>
              </a:rPr>
              <a:t>Members get a </a:t>
            </a:r>
            <a:r>
              <a:rPr lang="en-US" sz="1300" b="1" dirty="0">
                <a:solidFill>
                  <a:schemeClr val="accent4"/>
                </a:solidFill>
                <a:latin typeface="+mn-lt"/>
              </a:rPr>
              <a:t>$100 cash reward for a limited time, </a:t>
            </a:r>
            <a:r>
              <a:rPr lang="en-US" sz="1300" dirty="0">
                <a:solidFill>
                  <a:schemeClr val="accent4"/>
                </a:solidFill>
                <a:latin typeface="+mn-lt"/>
              </a:rPr>
              <a:t>for every new line when you switch to Sprint.</a:t>
            </a:r>
          </a:p>
          <a:p>
            <a:pPr>
              <a:buNone/>
            </a:pPr>
            <a:endParaRPr lang="en-US" sz="800" dirty="0">
              <a:latin typeface="+mn-lt"/>
            </a:endParaRPr>
          </a:p>
          <a:p>
            <a:pPr>
              <a:buNone/>
            </a:pPr>
            <a:r>
              <a:rPr lang="en-US" sz="1300" dirty="0">
                <a:solidFill>
                  <a:schemeClr val="accent4"/>
                </a:solidFill>
                <a:latin typeface="+mn-lt"/>
              </a:rPr>
              <a:t>Plus, get a </a:t>
            </a:r>
            <a:r>
              <a:rPr lang="en-US" sz="1300" b="1" dirty="0">
                <a:solidFill>
                  <a:schemeClr val="accent4"/>
                </a:solidFill>
                <a:latin typeface="+mn-lt"/>
              </a:rPr>
              <a:t>$100 loyalty cash reward</a:t>
            </a:r>
            <a:r>
              <a:rPr lang="en-US" sz="1300" dirty="0">
                <a:solidFill>
                  <a:schemeClr val="accent4"/>
                </a:solidFill>
                <a:latin typeface="+mn-lt"/>
              </a:rPr>
              <a:t> every year.</a:t>
            </a:r>
          </a:p>
          <a:p>
            <a:pPr>
              <a:buNone/>
            </a:pPr>
            <a:endParaRPr lang="en-US" sz="1300" dirty="0">
              <a:solidFill>
                <a:schemeClr val="accent4"/>
              </a:solidFill>
              <a:latin typeface="+mn-lt"/>
            </a:endParaRPr>
          </a:p>
          <a:p>
            <a:pPr>
              <a:buNone/>
            </a:pPr>
            <a:r>
              <a:rPr lang="en-US" sz="1300" dirty="0">
                <a:solidFill>
                  <a:schemeClr val="accent4"/>
                </a:solidFill>
                <a:latin typeface="+mn-lt"/>
              </a:rPr>
              <a:t> </a:t>
            </a:r>
            <a:endParaRPr lang="en-US" sz="1300" baseline="30000" dirty="0">
              <a:solidFill>
                <a:schemeClr val="accent4"/>
              </a:solidFill>
              <a:latin typeface="+mn-lt"/>
            </a:endParaRPr>
          </a:p>
        </p:txBody>
      </p:sp>
      <p:sp>
        <p:nvSpPr>
          <p:cNvPr id="4" name="Text Placeholder 3">
            <a:extLst>
              <a:ext uri="{FF2B5EF4-FFF2-40B4-BE49-F238E27FC236}">
                <a16:creationId xmlns:a16="http://schemas.microsoft.com/office/drawing/2014/main" id="{E871D76C-D96D-425B-8886-5ED3AF254B54}"/>
              </a:ext>
            </a:extLst>
          </p:cNvPr>
          <p:cNvSpPr>
            <a:spLocks noGrp="1"/>
          </p:cNvSpPr>
          <p:nvPr>
            <p:ph type="body" idx="2"/>
          </p:nvPr>
        </p:nvSpPr>
        <p:spPr>
          <a:xfrm>
            <a:off x="6580682" y="1251678"/>
            <a:ext cx="2106018" cy="3417758"/>
          </a:xfrm>
          <a:solidFill>
            <a:srgbClr val="FFFF66"/>
          </a:solidFill>
        </p:spPr>
        <p:txBody>
          <a:bodyPr/>
          <a:lstStyle/>
          <a:p>
            <a:pPr>
              <a:buNone/>
            </a:pPr>
            <a:r>
              <a:rPr lang="en-US" sz="1600" b="1" dirty="0">
                <a:latin typeface="+mn-lt"/>
              </a:rPr>
              <a:t>How to sign up:</a:t>
            </a:r>
          </a:p>
          <a:p>
            <a:pPr>
              <a:buNone/>
            </a:pPr>
            <a:endParaRPr lang="en-US" sz="1050" b="1" dirty="0">
              <a:latin typeface="+mn-lt"/>
            </a:endParaRPr>
          </a:p>
          <a:p>
            <a:pPr marL="228600" indent="-228600">
              <a:buClr>
                <a:srgbClr val="F5002F"/>
              </a:buClr>
              <a:buFont typeface="+mj-lt"/>
              <a:buAutoNum type="arabicPeriod"/>
            </a:pPr>
            <a:r>
              <a:rPr lang="en-US" b="1" dirty="0">
                <a:latin typeface="+mn-lt"/>
              </a:rPr>
              <a:t>Become a Sprint customer and mention you’re a credit union member.</a:t>
            </a:r>
          </a:p>
          <a:p>
            <a:pPr marL="228600" indent="-228600">
              <a:buClr>
                <a:srgbClr val="F5002F"/>
              </a:buClr>
              <a:buFont typeface="+mj-lt"/>
              <a:buAutoNum type="arabicPeriod"/>
            </a:pPr>
            <a:endParaRPr lang="en-US" sz="1050" b="1" dirty="0">
              <a:latin typeface="+mn-lt"/>
            </a:endParaRPr>
          </a:p>
          <a:p>
            <a:pPr marL="228600" indent="-228600">
              <a:buClr>
                <a:srgbClr val="F5002F"/>
              </a:buClr>
              <a:buFont typeface="+mj-lt"/>
              <a:buAutoNum type="arabicPeriod"/>
            </a:pPr>
            <a:r>
              <a:rPr lang="en-US" b="1" dirty="0">
                <a:latin typeface="+mn-lt"/>
              </a:rPr>
              <a:t>Register at LoveMyCreditUnion.org/ SprintRewards</a:t>
            </a:r>
          </a:p>
          <a:p>
            <a:pPr marL="228600" indent="-228600">
              <a:buClr>
                <a:srgbClr val="F5002F"/>
              </a:buClr>
              <a:buFont typeface="+mj-lt"/>
              <a:buAutoNum type="arabicPeriod"/>
            </a:pPr>
            <a:endParaRPr lang="en-US" sz="1050" b="1" dirty="0">
              <a:latin typeface="+mn-lt"/>
            </a:endParaRPr>
          </a:p>
          <a:p>
            <a:pPr marL="228600" indent="-228600">
              <a:buClr>
                <a:srgbClr val="F5002F"/>
              </a:buClr>
              <a:buFont typeface="+mj-lt"/>
              <a:buAutoNum type="arabicPeriod"/>
            </a:pPr>
            <a:r>
              <a:rPr lang="en-US" b="1" dirty="0">
                <a:latin typeface="+mn-lt"/>
              </a:rPr>
              <a:t>Allow up to six to eight weeks to see cash rewards directly deposited into your credit union account!</a:t>
            </a:r>
          </a:p>
        </p:txBody>
      </p:sp>
      <p:sp>
        <p:nvSpPr>
          <p:cNvPr id="5" name="Slide Number Placeholder 4">
            <a:extLst>
              <a:ext uri="{FF2B5EF4-FFF2-40B4-BE49-F238E27FC236}">
                <a16:creationId xmlns:a16="http://schemas.microsoft.com/office/drawing/2014/main" id="{F38009CD-5633-4B9E-922F-69E1811D3026}"/>
              </a:ext>
            </a:extLst>
          </p:cNvPr>
          <p:cNvSpPr>
            <a:spLocks noGrp="1"/>
          </p:cNvSpPr>
          <p:nvPr>
            <p:ph type="sldNum" idx="12"/>
          </p:nvPr>
        </p:nvSpPr>
        <p:spPr/>
        <p:txBody>
          <a:bodyPr/>
          <a:lstStyle/>
          <a:p>
            <a:pPr lvl="0">
              <a:spcBef>
                <a:spcPts val="0"/>
              </a:spcBef>
              <a:buNone/>
            </a:pPr>
            <a:fld id="{00000000-1234-1234-1234-123412341234}" type="slidenum">
              <a:rPr lang="en" smtClean="0"/>
              <a:t>11</a:t>
            </a:fld>
            <a:endParaRPr lang="en"/>
          </a:p>
        </p:txBody>
      </p:sp>
      <p:pic>
        <p:nvPicPr>
          <p:cNvPr id="6" name="Picture 5">
            <a:extLst>
              <a:ext uri="{FF2B5EF4-FFF2-40B4-BE49-F238E27FC236}">
                <a16:creationId xmlns:a16="http://schemas.microsoft.com/office/drawing/2014/main" id="{52E853D0-97BE-4127-B0DF-05B0AEFB5993}"/>
              </a:ext>
            </a:extLst>
          </p:cNvPr>
          <p:cNvPicPr>
            <a:picLocks noChangeAspect="1"/>
          </p:cNvPicPr>
          <p:nvPr/>
        </p:nvPicPr>
        <p:blipFill>
          <a:blip r:embed="rId3"/>
          <a:stretch>
            <a:fillRect/>
          </a:stretch>
        </p:blipFill>
        <p:spPr>
          <a:xfrm>
            <a:off x="5198934" y="1341620"/>
            <a:ext cx="1217585" cy="864432"/>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6893C499-9D51-46EB-908D-31A63C79FA62}"/>
              </a:ext>
            </a:extLst>
          </p:cNvPr>
          <p:cNvPicPr>
            <a:picLocks noChangeAspect="1"/>
          </p:cNvPicPr>
          <p:nvPr/>
        </p:nvPicPr>
        <p:blipFill>
          <a:blip r:embed="rId4"/>
          <a:stretch>
            <a:fillRect/>
          </a:stretch>
        </p:blipFill>
        <p:spPr>
          <a:xfrm>
            <a:off x="5224212" y="2553176"/>
            <a:ext cx="1198646" cy="934724"/>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81136790-5686-4967-BF3C-7CDE6FA302B3}"/>
              </a:ext>
            </a:extLst>
          </p:cNvPr>
          <p:cNvPicPr>
            <a:picLocks noChangeAspect="1"/>
          </p:cNvPicPr>
          <p:nvPr/>
        </p:nvPicPr>
        <p:blipFill>
          <a:blip r:embed="rId5"/>
          <a:stretch>
            <a:fillRect/>
          </a:stretch>
        </p:blipFill>
        <p:spPr>
          <a:xfrm>
            <a:off x="5230882" y="3920405"/>
            <a:ext cx="1191645" cy="747001"/>
          </a:xfrm>
          <a:prstGeom prst="rect">
            <a:avLst/>
          </a:prstGeom>
          <a:ln>
            <a:noFill/>
          </a:ln>
          <a:effectLst>
            <a:outerShdw blurRad="190500" algn="tl" rotWithShape="0">
              <a:srgbClr val="000000">
                <a:alpha val="70000"/>
              </a:srgbClr>
            </a:outerShdw>
          </a:effectLst>
        </p:spPr>
      </p:pic>
      <p:sp>
        <p:nvSpPr>
          <p:cNvPr id="9" name="Text Placeholder 2">
            <a:extLst>
              <a:ext uri="{FF2B5EF4-FFF2-40B4-BE49-F238E27FC236}">
                <a16:creationId xmlns:a16="http://schemas.microsoft.com/office/drawing/2014/main" id="{24DD5AF0-7C73-454C-9B2F-7B1EDA12CB7A}"/>
              </a:ext>
            </a:extLst>
          </p:cNvPr>
          <p:cNvSpPr txBox="1">
            <a:spLocks/>
          </p:cNvSpPr>
          <p:nvPr/>
        </p:nvSpPr>
        <p:spPr>
          <a:xfrm>
            <a:off x="2994100" y="521434"/>
            <a:ext cx="5596200" cy="659621"/>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1pPr>
            <a:lvl2pPr marR="0" lvl="1"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2pPr>
            <a:lvl3pPr marR="0" lvl="2"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3pPr>
            <a:lvl4pPr marR="0" lvl="3"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4pPr>
            <a:lvl5pPr marR="0" lvl="4"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5pPr>
            <a:lvl6pPr marR="0" lvl="5"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6pPr>
            <a:lvl7pPr marR="0" lvl="6"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7pPr>
            <a:lvl8pPr marR="0" lvl="7"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8pPr>
            <a:lvl9pPr marR="0" lvl="8" algn="l" rtl="0">
              <a:lnSpc>
                <a:spcPct val="115000"/>
              </a:lnSpc>
              <a:spcBef>
                <a:spcPts val="0"/>
              </a:spcBef>
              <a:spcAft>
                <a:spcPts val="0"/>
              </a:spcAft>
              <a:buClr>
                <a:srgbClr val="CCCCCC"/>
              </a:buClr>
              <a:buSzPct val="100000"/>
              <a:buFont typeface="Nunito Sans"/>
              <a:buChar char="-"/>
              <a:defRPr sz="1100" b="0" i="0" u="none" strike="noStrike" cap="none">
                <a:solidFill>
                  <a:srgbClr val="666666"/>
                </a:solidFill>
                <a:latin typeface="Nunito Sans"/>
                <a:ea typeface="Nunito Sans"/>
                <a:cs typeface="Nunito Sans"/>
                <a:sym typeface="Nunito Sans"/>
              </a:defRPr>
            </a:lvl9pPr>
          </a:lstStyle>
          <a:p>
            <a:pPr>
              <a:buFont typeface="Nunito Sans"/>
              <a:buNone/>
            </a:pPr>
            <a:r>
              <a:rPr lang="en-US" sz="2400" b="1" dirty="0">
                <a:solidFill>
                  <a:srgbClr val="F5002F"/>
                </a:solidFill>
                <a:latin typeface="+mn-lt"/>
              </a:rPr>
              <a:t>Sprint’s best credit union offer EVER!</a:t>
            </a:r>
          </a:p>
          <a:p>
            <a:pPr>
              <a:buFont typeface="Nunito Sans"/>
              <a:buNone/>
            </a:pPr>
            <a:endParaRPr lang="en-US" dirty="0">
              <a:solidFill>
                <a:schemeClr val="bg1">
                  <a:lumMod val="50000"/>
                </a:schemeClr>
              </a:solidFill>
              <a:latin typeface="+mn-lt"/>
            </a:endParaRPr>
          </a:p>
        </p:txBody>
      </p:sp>
    </p:spTree>
    <p:extLst>
      <p:ext uri="{BB962C8B-B14F-4D97-AF65-F5344CB8AC3E}">
        <p14:creationId xmlns:p14="http://schemas.microsoft.com/office/powerpoint/2010/main" val="342157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7017F3D7-CBAB-456D-9B77-4321FE7138E6}"/>
              </a:ext>
            </a:extLst>
          </p:cNvPr>
          <p:cNvSpPr>
            <a:spLocks noGrp="1"/>
          </p:cNvSpPr>
          <p:nvPr>
            <p:ph type="title"/>
          </p:nvPr>
        </p:nvSpPr>
        <p:spPr>
          <a:xfrm>
            <a:off x="234450" y="372179"/>
            <a:ext cx="2046300" cy="3981000"/>
          </a:xfrm>
        </p:spPr>
        <p:txBody>
          <a:bodyPr/>
          <a:lstStyle/>
          <a:p>
            <a:r>
              <a:rPr lang="en-US" b="1" dirty="0">
                <a:latin typeface="+mn-lt"/>
              </a:rPr>
              <a:t>Features and benefits</a:t>
            </a:r>
          </a:p>
        </p:txBody>
      </p:sp>
      <p:sp>
        <p:nvSpPr>
          <p:cNvPr id="3" name="Text Placeholder 2">
            <a:extLst>
              <a:ext uri="{FF2B5EF4-FFF2-40B4-BE49-F238E27FC236}">
                <a16:creationId xmlns:a16="http://schemas.microsoft.com/office/drawing/2014/main" id="{97EF4977-457A-45AB-BF6D-4A4F447079CA}"/>
              </a:ext>
            </a:extLst>
          </p:cNvPr>
          <p:cNvSpPr>
            <a:spLocks noGrp="1"/>
          </p:cNvSpPr>
          <p:nvPr>
            <p:ph type="body" idx="1"/>
          </p:nvPr>
        </p:nvSpPr>
        <p:spPr>
          <a:xfrm>
            <a:off x="3044918" y="384974"/>
            <a:ext cx="5596200" cy="1998461"/>
          </a:xfrm>
        </p:spPr>
        <p:txBody>
          <a:bodyPr/>
          <a:lstStyle/>
          <a:p>
            <a:pPr>
              <a:buNone/>
            </a:pPr>
            <a:r>
              <a:rPr lang="en-US" sz="2400" b="1" i="0" dirty="0">
                <a:latin typeface="+mn-lt"/>
              </a:rPr>
              <a:t>Additional member value:</a:t>
            </a:r>
          </a:p>
          <a:p>
            <a:pPr>
              <a:buNone/>
            </a:pPr>
            <a:endParaRPr lang="en-US" sz="2000" b="1" i="0" dirty="0">
              <a:latin typeface="+mn-lt"/>
            </a:endParaRPr>
          </a:p>
          <a:p>
            <a:pPr marL="285750" indent="-285750">
              <a:buClr>
                <a:srgbClr val="F5002F"/>
              </a:buClr>
              <a:buFont typeface="Wingdings" panose="05000000000000000000" pitchFamily="2" charset="2"/>
              <a:buChar char="§"/>
            </a:pPr>
            <a:r>
              <a:rPr lang="en-US" sz="1400" i="0" dirty="0">
                <a:solidFill>
                  <a:schemeClr val="accent4"/>
                </a:solidFill>
                <a:latin typeface="+mn-lt"/>
              </a:rPr>
              <a:t>Can be combined with most Sprint promotions </a:t>
            </a:r>
          </a:p>
          <a:p>
            <a:pPr marL="285750" indent="-285750">
              <a:buClr>
                <a:srgbClr val="F5002F"/>
              </a:buClr>
              <a:buFont typeface="Wingdings" panose="05000000000000000000" pitchFamily="2" charset="2"/>
              <a:buChar char="§"/>
            </a:pPr>
            <a:r>
              <a:rPr lang="en-US" sz="1400" i="0" dirty="0">
                <a:solidFill>
                  <a:schemeClr val="accent4"/>
                </a:solidFill>
                <a:latin typeface="+mn-lt"/>
              </a:rPr>
              <a:t>Program participants receive an additional </a:t>
            </a:r>
            <a:br>
              <a:rPr lang="en-US" sz="1400" i="0" dirty="0">
                <a:solidFill>
                  <a:schemeClr val="bg1">
                    <a:lumMod val="50000"/>
                  </a:schemeClr>
                </a:solidFill>
                <a:latin typeface="+mn-lt"/>
              </a:rPr>
            </a:br>
            <a:r>
              <a:rPr lang="en-US" sz="1400" i="0" dirty="0">
                <a:latin typeface="+mn-lt"/>
              </a:rPr>
              <a:t>25% discount </a:t>
            </a:r>
            <a:r>
              <a:rPr lang="en-US" sz="1400" i="0" dirty="0">
                <a:solidFill>
                  <a:schemeClr val="accent4"/>
                </a:solidFill>
                <a:latin typeface="+mn-lt"/>
              </a:rPr>
              <a:t>on select accessories in stores</a:t>
            </a:r>
          </a:p>
          <a:p>
            <a:pPr>
              <a:buNone/>
            </a:pPr>
            <a:endParaRPr lang="en-US" i="0" dirty="0">
              <a:solidFill>
                <a:schemeClr val="bg1">
                  <a:lumMod val="50000"/>
                </a:schemeClr>
              </a:solidFill>
              <a:latin typeface="+mn-lt"/>
            </a:endParaRPr>
          </a:p>
        </p:txBody>
      </p:sp>
      <p:sp>
        <p:nvSpPr>
          <p:cNvPr id="4" name="Slide Number Placeholder 3">
            <a:extLst>
              <a:ext uri="{FF2B5EF4-FFF2-40B4-BE49-F238E27FC236}">
                <a16:creationId xmlns:a16="http://schemas.microsoft.com/office/drawing/2014/main" id="{A9A685AF-1322-4600-BA33-02B09B8EC85E}"/>
              </a:ext>
            </a:extLst>
          </p:cNvPr>
          <p:cNvSpPr>
            <a:spLocks noGrp="1"/>
          </p:cNvSpPr>
          <p:nvPr>
            <p:ph type="sldNum" idx="12"/>
          </p:nvPr>
        </p:nvSpPr>
        <p:spPr/>
        <p:txBody>
          <a:bodyPr/>
          <a:lstStyle/>
          <a:p>
            <a:pPr lvl="0" rtl="0">
              <a:spcBef>
                <a:spcPts val="0"/>
              </a:spcBef>
              <a:buNone/>
            </a:pPr>
            <a:fld id="{00000000-1234-1234-1234-123412341234}" type="slidenum">
              <a:rPr lang="en" smtClean="0"/>
              <a:t>12</a:t>
            </a:fld>
            <a:endParaRPr lang="en"/>
          </a:p>
        </p:txBody>
      </p:sp>
      <p:pic>
        <p:nvPicPr>
          <p:cNvPr id="19" name="Picture 18">
            <a:extLst>
              <a:ext uri="{FF2B5EF4-FFF2-40B4-BE49-F238E27FC236}">
                <a16:creationId xmlns:a16="http://schemas.microsoft.com/office/drawing/2014/main" id="{7F929309-122C-4E0B-944F-BB24C6F968E7}"/>
              </a:ext>
            </a:extLst>
          </p:cNvPr>
          <p:cNvPicPr>
            <a:picLocks noChangeAspect="1"/>
          </p:cNvPicPr>
          <p:nvPr/>
        </p:nvPicPr>
        <p:blipFill>
          <a:blip r:embed="rId3"/>
          <a:stretch>
            <a:fillRect/>
          </a:stretch>
        </p:blipFill>
        <p:spPr>
          <a:xfrm>
            <a:off x="3179831" y="2596659"/>
            <a:ext cx="2122032" cy="2122032"/>
          </a:xfrm>
          <a:prstGeom prst="rect">
            <a:avLst/>
          </a:prstGeom>
          <a:ln>
            <a:noFill/>
          </a:ln>
          <a:effectLst>
            <a:outerShdw blurRad="190500" algn="tl" rotWithShape="0">
              <a:srgbClr val="000000">
                <a:alpha val="70000"/>
              </a:srgbClr>
            </a:outerShdw>
          </a:effectLst>
        </p:spPr>
      </p:pic>
      <p:pic>
        <p:nvPicPr>
          <p:cNvPr id="2" name="Picture 1">
            <a:extLst>
              <a:ext uri="{FF2B5EF4-FFF2-40B4-BE49-F238E27FC236}">
                <a16:creationId xmlns:a16="http://schemas.microsoft.com/office/drawing/2014/main" id="{3E125348-2C89-4467-820B-531FE524D702}"/>
              </a:ext>
            </a:extLst>
          </p:cNvPr>
          <p:cNvPicPr>
            <a:picLocks noChangeAspect="1"/>
          </p:cNvPicPr>
          <p:nvPr/>
        </p:nvPicPr>
        <p:blipFill>
          <a:blip r:embed="rId4"/>
          <a:stretch>
            <a:fillRect/>
          </a:stretch>
        </p:blipFill>
        <p:spPr>
          <a:xfrm>
            <a:off x="5959736" y="2592635"/>
            <a:ext cx="2355925" cy="21398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28646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A284-E101-4508-9C77-6D4C69685B63}"/>
              </a:ext>
            </a:extLst>
          </p:cNvPr>
          <p:cNvSpPr>
            <a:spLocks noGrp="1"/>
          </p:cNvSpPr>
          <p:nvPr>
            <p:ph type="title"/>
          </p:nvPr>
        </p:nvSpPr>
        <p:spPr/>
        <p:txBody>
          <a:bodyPr/>
          <a:lstStyle/>
          <a:p>
            <a:r>
              <a:rPr lang="en-US" b="1" dirty="0">
                <a:latin typeface="+mn-lt"/>
              </a:rPr>
              <a:t>The perfect time to switch</a:t>
            </a:r>
          </a:p>
        </p:txBody>
      </p:sp>
      <p:sp>
        <p:nvSpPr>
          <p:cNvPr id="4" name="Slide Number Placeholder 3">
            <a:extLst>
              <a:ext uri="{FF2B5EF4-FFF2-40B4-BE49-F238E27FC236}">
                <a16:creationId xmlns:a16="http://schemas.microsoft.com/office/drawing/2014/main" id="{2B624204-396B-48EA-8DB2-3DB8CC75AA3D}"/>
              </a:ext>
            </a:extLst>
          </p:cNvPr>
          <p:cNvSpPr>
            <a:spLocks noGrp="1"/>
          </p:cNvSpPr>
          <p:nvPr>
            <p:ph type="sldNum" idx="12"/>
          </p:nvPr>
        </p:nvSpPr>
        <p:spPr/>
        <p:txBody>
          <a:bodyPr/>
          <a:lstStyle/>
          <a:p>
            <a:pPr lvl="0">
              <a:spcBef>
                <a:spcPts val="0"/>
              </a:spcBef>
              <a:buNone/>
            </a:pPr>
            <a:fld id="{00000000-1234-1234-1234-123412341234}" type="slidenum">
              <a:rPr lang="en" smtClean="0"/>
              <a:t>13</a:t>
            </a:fld>
            <a:endParaRPr lang="en" dirty="0"/>
          </a:p>
        </p:txBody>
      </p:sp>
      <p:pic>
        <p:nvPicPr>
          <p:cNvPr id="11" name="Picture 10">
            <a:extLst>
              <a:ext uri="{FF2B5EF4-FFF2-40B4-BE49-F238E27FC236}">
                <a16:creationId xmlns:a16="http://schemas.microsoft.com/office/drawing/2014/main" id="{8600E896-513F-4AE2-A9DB-A12712920DDB}"/>
              </a:ext>
            </a:extLst>
          </p:cNvPr>
          <p:cNvPicPr>
            <a:picLocks noChangeAspect="1"/>
          </p:cNvPicPr>
          <p:nvPr/>
        </p:nvPicPr>
        <p:blipFill rotWithShape="1">
          <a:blip r:embed="rId3"/>
          <a:srcRect l="15599" t="24269" r="16469"/>
          <a:stretch/>
        </p:blipFill>
        <p:spPr>
          <a:xfrm>
            <a:off x="2831838" y="809283"/>
            <a:ext cx="1849891" cy="1888317"/>
          </a:xfrm>
          <a:prstGeom prst="rect">
            <a:avLst/>
          </a:prstGeom>
          <a:effectLst/>
        </p:spPr>
      </p:pic>
      <p:pic>
        <p:nvPicPr>
          <p:cNvPr id="12" name="Picture 11">
            <a:extLst>
              <a:ext uri="{FF2B5EF4-FFF2-40B4-BE49-F238E27FC236}">
                <a16:creationId xmlns:a16="http://schemas.microsoft.com/office/drawing/2014/main" id="{464C3296-3CCD-4968-A4B6-9C35A2DDEB42}"/>
              </a:ext>
            </a:extLst>
          </p:cNvPr>
          <p:cNvPicPr>
            <a:picLocks noChangeAspect="1"/>
          </p:cNvPicPr>
          <p:nvPr/>
        </p:nvPicPr>
        <p:blipFill>
          <a:blip r:embed="rId4"/>
          <a:stretch>
            <a:fillRect/>
          </a:stretch>
        </p:blipFill>
        <p:spPr>
          <a:xfrm>
            <a:off x="4681729" y="1581316"/>
            <a:ext cx="4227821" cy="218340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85811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2B0F4-E22A-4A0C-85FA-A45A4B053584}"/>
              </a:ext>
            </a:extLst>
          </p:cNvPr>
          <p:cNvSpPr>
            <a:spLocks noGrp="1"/>
          </p:cNvSpPr>
          <p:nvPr>
            <p:ph type="title"/>
          </p:nvPr>
        </p:nvSpPr>
        <p:spPr/>
        <p:txBody>
          <a:bodyPr/>
          <a:lstStyle/>
          <a:p>
            <a:r>
              <a:rPr lang="en-US" b="1" dirty="0">
                <a:latin typeface="+mn-lt"/>
              </a:rPr>
              <a:t>Registration is easy and secure</a:t>
            </a:r>
          </a:p>
        </p:txBody>
      </p:sp>
      <p:sp>
        <p:nvSpPr>
          <p:cNvPr id="4" name="Text Placeholder 3">
            <a:extLst>
              <a:ext uri="{FF2B5EF4-FFF2-40B4-BE49-F238E27FC236}">
                <a16:creationId xmlns:a16="http://schemas.microsoft.com/office/drawing/2014/main" id="{943BDB4B-B8F3-42B5-9A23-529BBAD768D8}"/>
              </a:ext>
            </a:extLst>
          </p:cNvPr>
          <p:cNvSpPr>
            <a:spLocks noGrp="1"/>
          </p:cNvSpPr>
          <p:nvPr>
            <p:ph type="body" idx="1"/>
          </p:nvPr>
        </p:nvSpPr>
        <p:spPr>
          <a:xfrm>
            <a:off x="2822390" y="575500"/>
            <a:ext cx="5596200" cy="1207800"/>
          </a:xfrm>
        </p:spPr>
        <p:txBody>
          <a:bodyPr/>
          <a:lstStyle/>
          <a:p>
            <a:pPr>
              <a:buNone/>
            </a:pPr>
            <a:r>
              <a:rPr lang="en-US" sz="2400" b="1" i="0" dirty="0">
                <a:latin typeface="+mn-lt"/>
              </a:rPr>
              <a:t>And it benefits you! </a:t>
            </a:r>
          </a:p>
        </p:txBody>
      </p:sp>
      <p:sp>
        <p:nvSpPr>
          <p:cNvPr id="3" name="Slide Number Placeholder 2">
            <a:extLst>
              <a:ext uri="{FF2B5EF4-FFF2-40B4-BE49-F238E27FC236}">
                <a16:creationId xmlns:a16="http://schemas.microsoft.com/office/drawing/2014/main" id="{19EFB0C6-0564-47A1-A77A-5F3621160779}"/>
              </a:ext>
            </a:extLst>
          </p:cNvPr>
          <p:cNvSpPr>
            <a:spLocks noGrp="1"/>
          </p:cNvSpPr>
          <p:nvPr>
            <p:ph type="sldNum" idx="12"/>
          </p:nvPr>
        </p:nvSpPr>
        <p:spPr/>
        <p:txBody>
          <a:bodyPr/>
          <a:lstStyle/>
          <a:p>
            <a:pPr lvl="0" rtl="0">
              <a:spcBef>
                <a:spcPts val="0"/>
              </a:spcBef>
              <a:buNone/>
            </a:pPr>
            <a:fld id="{00000000-1234-1234-1234-123412341234}" type="slidenum">
              <a:rPr lang="en" smtClean="0">
                <a:solidFill>
                  <a:srgbClr val="FFFFFF"/>
                </a:solidFill>
              </a:rPr>
              <a:t>14</a:t>
            </a:fld>
            <a:endParaRPr lang="en">
              <a:solidFill>
                <a:srgbClr val="FFFFFF"/>
              </a:solidFill>
            </a:endParaRPr>
          </a:p>
        </p:txBody>
      </p:sp>
      <p:sp>
        <p:nvSpPr>
          <p:cNvPr id="6" name="Text Placeholder 5">
            <a:extLst>
              <a:ext uri="{FF2B5EF4-FFF2-40B4-BE49-F238E27FC236}">
                <a16:creationId xmlns:a16="http://schemas.microsoft.com/office/drawing/2014/main" id="{0D82A9A8-E031-4B99-8D5B-14E4EFCC5BB6}"/>
              </a:ext>
            </a:extLst>
          </p:cNvPr>
          <p:cNvSpPr>
            <a:spLocks noGrp="1"/>
          </p:cNvSpPr>
          <p:nvPr>
            <p:ph type="body" idx="2"/>
          </p:nvPr>
        </p:nvSpPr>
        <p:spPr>
          <a:xfrm>
            <a:off x="2855027" y="1236689"/>
            <a:ext cx="2886205" cy="3177914"/>
          </a:xfrm>
        </p:spPr>
        <p:txBody>
          <a:bodyPr/>
          <a:lstStyle/>
          <a:p>
            <a:pPr marL="171450" lvl="1" indent="-171450">
              <a:buClr>
                <a:srgbClr val="F5002F"/>
              </a:buClr>
              <a:buFont typeface="Wingdings" panose="05000000000000000000" pitchFamily="2" charset="2"/>
              <a:buChar char="§"/>
            </a:pPr>
            <a:r>
              <a:rPr lang="en-US" sz="1400" dirty="0">
                <a:solidFill>
                  <a:schemeClr val="accent4"/>
                </a:solidFill>
                <a:latin typeface="+mn-lt"/>
              </a:rPr>
              <a:t>Cash rewards are deposited directly into credit union member’s account within six to eight weeks of registration and validation </a:t>
            </a:r>
          </a:p>
          <a:p>
            <a:pPr marL="171450" lvl="1" indent="-171450">
              <a:buClr>
                <a:srgbClr val="F5002F"/>
              </a:buClr>
              <a:buFont typeface="Wingdings" panose="05000000000000000000" pitchFamily="2" charset="2"/>
              <a:buChar char="§"/>
            </a:pPr>
            <a:r>
              <a:rPr lang="en-US" sz="1400" dirty="0">
                <a:solidFill>
                  <a:schemeClr val="accent4"/>
                </a:solidFill>
                <a:latin typeface="+mn-lt"/>
              </a:rPr>
              <a:t>Annual loyalty reward also deposited directly into credit union member’s account </a:t>
            </a:r>
          </a:p>
          <a:p>
            <a:pPr marL="171450" lvl="1" indent="-171450">
              <a:buClr>
                <a:srgbClr val="F5002F"/>
              </a:buClr>
              <a:buFont typeface="Wingdings" panose="05000000000000000000" pitchFamily="2" charset="2"/>
              <a:buChar char="§"/>
            </a:pPr>
            <a:r>
              <a:rPr lang="en-US" sz="1400" dirty="0">
                <a:solidFill>
                  <a:schemeClr val="accent4"/>
                </a:solidFill>
                <a:latin typeface="+mn-lt"/>
              </a:rPr>
              <a:t>Rest assured, the registration process is an online form that is easy, safe and secure for your members to complete</a:t>
            </a:r>
          </a:p>
          <a:p>
            <a:endParaRPr lang="en-US" dirty="0"/>
          </a:p>
        </p:txBody>
      </p:sp>
      <p:pic>
        <p:nvPicPr>
          <p:cNvPr id="7" name="Picture 6">
            <a:extLst>
              <a:ext uri="{FF2B5EF4-FFF2-40B4-BE49-F238E27FC236}">
                <a16:creationId xmlns:a16="http://schemas.microsoft.com/office/drawing/2014/main" id="{FB7D9147-2D7E-4999-9BC9-20D3EF69E053}"/>
              </a:ext>
            </a:extLst>
          </p:cNvPr>
          <p:cNvPicPr>
            <a:picLocks noChangeAspect="1"/>
          </p:cNvPicPr>
          <p:nvPr/>
        </p:nvPicPr>
        <p:blipFill>
          <a:blip r:embed="rId2"/>
          <a:stretch>
            <a:fillRect/>
          </a:stretch>
        </p:blipFill>
        <p:spPr>
          <a:xfrm>
            <a:off x="5904238" y="850605"/>
            <a:ext cx="2697504" cy="38049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9E39B35F-C377-4B50-B884-D784A8522D66}"/>
              </a:ext>
            </a:extLst>
          </p:cNvPr>
          <p:cNvPicPr>
            <a:picLocks noChangeAspect="1"/>
          </p:cNvPicPr>
          <p:nvPr/>
        </p:nvPicPr>
        <p:blipFill rotWithShape="1">
          <a:blip r:embed="rId3"/>
          <a:srcRect l="-26696" r="26696"/>
          <a:stretch/>
        </p:blipFill>
        <p:spPr>
          <a:xfrm>
            <a:off x="5257232" y="1236690"/>
            <a:ext cx="3151929" cy="3046300"/>
          </a:xfrm>
          <a:prstGeom prst="rect">
            <a:avLst/>
          </a:prstGeom>
          <a:ln>
            <a:noFill/>
          </a:ln>
          <a:effectLst>
            <a:outerShdw blurRad="190500" algn="tl" rotWithShape="0">
              <a:srgbClr val="000000">
                <a:alpha val="70000"/>
              </a:srgbClr>
            </a:outerShdw>
          </a:effectLst>
        </p:spPr>
      </p:pic>
      <p:sp>
        <p:nvSpPr>
          <p:cNvPr id="8" name="Rectangle 7"/>
          <p:cNvSpPr/>
          <p:nvPr/>
        </p:nvSpPr>
        <p:spPr>
          <a:xfrm rot="19172282">
            <a:off x="5918199" y="863600"/>
            <a:ext cx="111125" cy="6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3446275">
            <a:off x="5918199" y="4571999"/>
            <a:ext cx="111125" cy="6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7915774">
            <a:off x="8489949" y="4568825"/>
            <a:ext cx="111125" cy="6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2851346">
            <a:off x="8489949" y="869950"/>
            <a:ext cx="111125" cy="60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a:extLst>
              <a:ext uri="{FF2B5EF4-FFF2-40B4-BE49-F238E27FC236}">
                <a16:creationId xmlns:a16="http://schemas.microsoft.com/office/drawing/2014/main" id="{2B624204-396B-48EA-8DB2-3DB8CC75AA3D}"/>
              </a:ext>
            </a:extLst>
          </p:cNvPr>
          <p:cNvSpPr txBox="1">
            <a:spLocks/>
          </p:cNvSpPr>
          <p:nvPr/>
        </p:nvSpPr>
        <p:spPr>
          <a:xfrm>
            <a:off x="8566944" y="4749851"/>
            <a:ext cx="548700" cy="3936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a:t>14</a:t>
            </a:r>
            <a:endParaRPr lang="en" dirty="0"/>
          </a:p>
        </p:txBody>
      </p:sp>
    </p:spTree>
    <p:extLst>
      <p:ext uri="{BB962C8B-B14F-4D97-AF65-F5344CB8AC3E}">
        <p14:creationId xmlns:p14="http://schemas.microsoft.com/office/powerpoint/2010/main" val="1013923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4" name="Picture 13">
            <a:extLst>
              <a:ext uri="{FF2B5EF4-FFF2-40B4-BE49-F238E27FC236}">
                <a16:creationId xmlns:a16="http://schemas.microsoft.com/office/drawing/2014/main" id="{5D072CE4-FA18-4616-B2EF-0989CA537E1E}"/>
              </a:ext>
            </a:extLst>
          </p:cNvPr>
          <p:cNvPicPr>
            <a:picLocks noChangeAspect="1"/>
          </p:cNvPicPr>
          <p:nvPr/>
        </p:nvPicPr>
        <p:blipFill rotWithShape="1">
          <a:blip r:embed="rId3"/>
          <a:srcRect l="-1" r="15219"/>
          <a:stretch/>
        </p:blipFill>
        <p:spPr>
          <a:xfrm>
            <a:off x="2601885" y="0"/>
            <a:ext cx="6537960" cy="5143500"/>
          </a:xfrm>
          <a:prstGeom prst="rect">
            <a:avLst/>
          </a:prstGeom>
        </p:spPr>
      </p:pic>
      <p:sp>
        <p:nvSpPr>
          <p:cNvPr id="136" name="Shape 136"/>
          <p:cNvSpPr txBox="1">
            <a:spLocks noGrp="1"/>
          </p:cNvSpPr>
          <p:nvPr>
            <p:ph type="ctrTitle"/>
          </p:nvPr>
        </p:nvSpPr>
        <p:spPr>
          <a:xfrm>
            <a:off x="277100" y="284200"/>
            <a:ext cx="2168920" cy="3678000"/>
          </a:xfrm>
          <a:prstGeom prst="rect">
            <a:avLst/>
          </a:prstGeom>
        </p:spPr>
        <p:txBody>
          <a:bodyPr wrap="square" lIns="91425" tIns="91425" rIns="91425" bIns="91425" anchor="b" anchorCtr="0">
            <a:noAutofit/>
          </a:bodyPr>
          <a:lstStyle/>
          <a:p>
            <a:pPr lvl="0" rtl="0">
              <a:spcBef>
                <a:spcPts val="0"/>
              </a:spcBef>
            </a:pPr>
            <a:endParaRPr lang="en" sz="4800" b="1" dirty="0">
              <a:latin typeface="+mn-lt"/>
            </a:endParaRPr>
          </a:p>
          <a:p>
            <a:pPr lvl="0"/>
            <a:br>
              <a:rPr lang="en-US" b="1" dirty="0">
                <a:latin typeface="+mn-lt"/>
              </a:rPr>
            </a:br>
            <a:br>
              <a:rPr lang="en-US" dirty="0">
                <a:latin typeface="+mn-lt"/>
              </a:rPr>
            </a:br>
            <a:r>
              <a:rPr lang="en-US" b="1" dirty="0">
                <a:latin typeface="+mn-lt"/>
              </a:rPr>
              <a:t>Build </a:t>
            </a:r>
            <a:br>
              <a:rPr lang="en-US" b="1" dirty="0">
                <a:latin typeface="+mn-lt"/>
              </a:rPr>
            </a:br>
            <a:r>
              <a:rPr lang="en-US" b="1" dirty="0">
                <a:latin typeface="+mn-lt"/>
              </a:rPr>
              <a:t>loyalty.</a:t>
            </a:r>
            <a:br>
              <a:rPr lang="en-US" b="1" dirty="0">
                <a:latin typeface="+mn-lt"/>
              </a:rPr>
            </a:br>
            <a:br>
              <a:rPr lang="en-US" b="1" dirty="0">
                <a:latin typeface="+mn-lt"/>
              </a:rPr>
            </a:br>
            <a:r>
              <a:rPr lang="en-US" b="1" dirty="0">
                <a:latin typeface="+mn-lt"/>
              </a:rPr>
              <a:t>Stay relevant.</a:t>
            </a:r>
            <a:br>
              <a:rPr lang="en-US" b="1" dirty="0">
                <a:latin typeface="+mn-lt"/>
              </a:rPr>
            </a:br>
            <a:br>
              <a:rPr lang="en-US" b="1" dirty="0">
                <a:latin typeface="+mn-lt"/>
              </a:rPr>
            </a:br>
            <a:r>
              <a:rPr lang="en-US" b="1" dirty="0">
                <a:latin typeface="+mn-lt"/>
              </a:rPr>
              <a:t>Grow membership.</a:t>
            </a:r>
            <a:endParaRPr lang="en" b="1" dirty="0">
              <a:latin typeface="+mn-lt"/>
            </a:endParaRPr>
          </a:p>
        </p:txBody>
      </p:sp>
      <p:sp>
        <p:nvSpPr>
          <p:cNvPr id="138" name="Shape 138"/>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15</a:t>
            </a:fld>
            <a:endParaRPr lang="en">
              <a:latin typeface="+mn-lt"/>
            </a:endParaRPr>
          </a:p>
        </p:txBody>
      </p:sp>
      <p:sp>
        <p:nvSpPr>
          <p:cNvPr id="15" name="Rectangle 14">
            <a:extLst>
              <a:ext uri="{FF2B5EF4-FFF2-40B4-BE49-F238E27FC236}">
                <a16:creationId xmlns:a16="http://schemas.microsoft.com/office/drawing/2014/main" id="{BC6D6417-6173-4448-AF29-336833C1C4DC}"/>
              </a:ext>
            </a:extLst>
          </p:cNvPr>
          <p:cNvSpPr/>
          <p:nvPr/>
        </p:nvSpPr>
        <p:spPr>
          <a:xfrm>
            <a:off x="2779" y="4174444"/>
            <a:ext cx="9144000" cy="97383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5">
            <a:extLst>
              <a:ext uri="{FF2B5EF4-FFF2-40B4-BE49-F238E27FC236}">
                <a16:creationId xmlns:a16="http://schemas.microsoft.com/office/drawing/2014/main" id="{5567849F-032A-46DE-B672-C0DD03A7EBCA}"/>
              </a:ext>
            </a:extLst>
          </p:cNvPr>
          <p:cNvSpPr>
            <a:spLocks noGrp="1"/>
          </p:cNvSpPr>
          <p:nvPr>
            <p:ph type="subTitle" idx="1"/>
          </p:nvPr>
        </p:nvSpPr>
        <p:spPr>
          <a:xfrm>
            <a:off x="277100" y="4358700"/>
            <a:ext cx="7260697" cy="784800"/>
          </a:xfrm>
        </p:spPr>
        <p:txBody>
          <a:bodyPr/>
          <a:lstStyle/>
          <a:p>
            <a:r>
              <a:rPr lang="en-US" sz="2400" b="1" i="0" dirty="0">
                <a:solidFill>
                  <a:schemeClr val="bg1"/>
                </a:solidFill>
                <a:latin typeface="+mn-lt"/>
              </a:rPr>
              <a:t>…all while earning non-interest income </a:t>
            </a:r>
          </a:p>
        </p:txBody>
      </p:sp>
    </p:spTree>
    <p:extLst>
      <p:ext uri="{BB962C8B-B14F-4D97-AF65-F5344CB8AC3E}">
        <p14:creationId xmlns:p14="http://schemas.microsoft.com/office/powerpoint/2010/main" val="4109735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FEBD-F9BB-4566-93A1-605B3D633A7A}"/>
              </a:ext>
            </a:extLst>
          </p:cNvPr>
          <p:cNvSpPr>
            <a:spLocks noGrp="1"/>
          </p:cNvSpPr>
          <p:nvPr>
            <p:ph type="title"/>
          </p:nvPr>
        </p:nvSpPr>
        <p:spPr/>
        <p:txBody>
          <a:bodyPr/>
          <a:lstStyle/>
          <a:p>
            <a:r>
              <a:rPr lang="en-US" b="1" dirty="0">
                <a:latin typeface="+mn-lt"/>
              </a:rPr>
              <a:t>A dynamic program</a:t>
            </a:r>
          </a:p>
        </p:txBody>
      </p:sp>
      <p:sp>
        <p:nvSpPr>
          <p:cNvPr id="3" name="Text Placeholder 2">
            <a:extLst>
              <a:ext uri="{FF2B5EF4-FFF2-40B4-BE49-F238E27FC236}">
                <a16:creationId xmlns:a16="http://schemas.microsoft.com/office/drawing/2014/main" id="{C26D15DE-7A93-4E61-825C-090CA49FBD9D}"/>
              </a:ext>
            </a:extLst>
          </p:cNvPr>
          <p:cNvSpPr>
            <a:spLocks noGrp="1"/>
          </p:cNvSpPr>
          <p:nvPr>
            <p:ph type="body" idx="1"/>
          </p:nvPr>
        </p:nvSpPr>
        <p:spPr>
          <a:xfrm>
            <a:off x="3090625" y="575201"/>
            <a:ext cx="5596200" cy="624286"/>
          </a:xfrm>
        </p:spPr>
        <p:txBody>
          <a:bodyPr/>
          <a:lstStyle/>
          <a:p>
            <a:pPr>
              <a:buNone/>
            </a:pPr>
            <a:r>
              <a:rPr lang="en-US" sz="2400" b="1" i="0" dirty="0">
                <a:latin typeface="+mn-lt"/>
              </a:rPr>
              <a:t>The value to credit unions:</a:t>
            </a:r>
          </a:p>
        </p:txBody>
      </p:sp>
      <p:sp>
        <p:nvSpPr>
          <p:cNvPr id="4" name="Slide Number Placeholder 3">
            <a:extLst>
              <a:ext uri="{FF2B5EF4-FFF2-40B4-BE49-F238E27FC236}">
                <a16:creationId xmlns:a16="http://schemas.microsoft.com/office/drawing/2014/main" id="{5D30978F-BF29-4021-91E1-765B47345DA1}"/>
              </a:ext>
            </a:extLst>
          </p:cNvPr>
          <p:cNvSpPr>
            <a:spLocks noGrp="1"/>
          </p:cNvSpPr>
          <p:nvPr>
            <p:ph type="sldNum" idx="12"/>
          </p:nvPr>
        </p:nvSpPr>
        <p:spPr/>
        <p:txBody>
          <a:bodyPr/>
          <a:lstStyle/>
          <a:p>
            <a:pPr lvl="0" rtl="0">
              <a:spcBef>
                <a:spcPts val="0"/>
              </a:spcBef>
              <a:buNone/>
            </a:pPr>
            <a:fld id="{00000000-1234-1234-1234-123412341234}" type="slidenum">
              <a:rPr lang="en" smtClean="0"/>
              <a:t>16</a:t>
            </a:fld>
            <a:endParaRPr lang="en"/>
          </a:p>
        </p:txBody>
      </p:sp>
      <p:sp>
        <p:nvSpPr>
          <p:cNvPr id="5" name="Text Placeholder 4">
            <a:extLst>
              <a:ext uri="{FF2B5EF4-FFF2-40B4-BE49-F238E27FC236}">
                <a16:creationId xmlns:a16="http://schemas.microsoft.com/office/drawing/2014/main" id="{B57F5B67-48EB-4184-BB2C-0CE441C1FD98}"/>
              </a:ext>
            </a:extLst>
          </p:cNvPr>
          <p:cNvSpPr>
            <a:spLocks noGrp="1"/>
          </p:cNvSpPr>
          <p:nvPr>
            <p:ph type="body" idx="2"/>
          </p:nvPr>
        </p:nvSpPr>
        <p:spPr>
          <a:xfrm>
            <a:off x="3073831" y="1080133"/>
            <a:ext cx="5078015" cy="3789073"/>
          </a:xfrm>
        </p:spPr>
        <p:txBody>
          <a:bodyPr/>
          <a:lstStyle/>
          <a:p>
            <a:pPr marL="285750" indent="-285750">
              <a:lnSpc>
                <a:spcPct val="100000"/>
              </a:lnSpc>
              <a:buClr>
                <a:srgbClr val="005192"/>
              </a:buClr>
            </a:pPr>
            <a:endParaRPr lang="en-US" b="1" dirty="0">
              <a:solidFill>
                <a:srgbClr val="005192"/>
              </a:solidFill>
              <a:latin typeface="+mn-lt"/>
            </a:endParaRPr>
          </a:p>
          <a:p>
            <a:pPr marL="285750" indent="-285750">
              <a:lnSpc>
                <a:spcPct val="100000"/>
              </a:lnSpc>
              <a:buClr>
                <a:srgbClr val="F5002F"/>
              </a:buClr>
              <a:buFont typeface="Wingdings" charset="2"/>
              <a:buChar char="§"/>
            </a:pPr>
            <a:r>
              <a:rPr lang="en-US" b="1" dirty="0">
                <a:solidFill>
                  <a:schemeClr val="accent4"/>
                </a:solidFill>
                <a:latin typeface="+mn-lt"/>
              </a:rPr>
              <a:t>Grow membership </a:t>
            </a:r>
            <a:r>
              <a:rPr lang="en-US" dirty="0">
                <a:solidFill>
                  <a:schemeClr val="accent4"/>
                </a:solidFill>
                <a:latin typeface="+mn-lt"/>
              </a:rPr>
              <a:t>by partnering locally with Sprint </a:t>
            </a:r>
          </a:p>
          <a:p>
            <a:pPr marL="285750" indent="-285750">
              <a:lnSpc>
                <a:spcPct val="100000"/>
              </a:lnSpc>
              <a:buClr>
                <a:srgbClr val="F5002F"/>
              </a:buClr>
              <a:buFont typeface="Wingdings" charset="2"/>
              <a:buChar char="§"/>
            </a:pPr>
            <a:r>
              <a:rPr lang="en-US" b="1" dirty="0">
                <a:solidFill>
                  <a:schemeClr val="accent4"/>
                </a:solidFill>
                <a:latin typeface="+mn-lt"/>
              </a:rPr>
              <a:t>Maximize membership </a:t>
            </a:r>
            <a:r>
              <a:rPr lang="en-US" dirty="0">
                <a:solidFill>
                  <a:schemeClr val="accent4"/>
                </a:solidFill>
                <a:latin typeface="+mn-lt"/>
              </a:rPr>
              <a:t>through this </a:t>
            </a:r>
            <a:r>
              <a:rPr lang="en-US" dirty="0">
                <a:solidFill>
                  <a:schemeClr val="accent4"/>
                </a:solidFill>
                <a:latin typeface="+mn-lt"/>
                <a:ea typeface="Calibri Light" charset="0"/>
                <a:cs typeface="Calibri Light" charset="0"/>
              </a:rPr>
              <a:t>exclusive offer that’s only available to credit union members and valid in conjunction with most Sprint promotions</a:t>
            </a:r>
          </a:p>
          <a:p>
            <a:pPr marL="285750" indent="-285750">
              <a:lnSpc>
                <a:spcPct val="100000"/>
              </a:lnSpc>
              <a:buClr>
                <a:srgbClr val="F5002F"/>
              </a:buClr>
              <a:buFont typeface="Wingdings" charset="2"/>
              <a:buChar char="§"/>
            </a:pPr>
            <a:r>
              <a:rPr lang="en-US" b="1" dirty="0">
                <a:solidFill>
                  <a:schemeClr val="accent4"/>
                </a:solidFill>
                <a:latin typeface="+mn-lt"/>
              </a:rPr>
              <a:t>Cash rewards deposited into a credit union account </a:t>
            </a:r>
            <a:r>
              <a:rPr lang="en-US" dirty="0">
                <a:solidFill>
                  <a:schemeClr val="accent4"/>
                </a:solidFill>
                <a:latin typeface="+mn-lt"/>
                <a:ea typeface="Calibri Light" charset="0"/>
                <a:cs typeface="Calibri Light" charset="0"/>
              </a:rPr>
              <a:t>within six to eight weeks of registration and validation </a:t>
            </a:r>
          </a:p>
          <a:p>
            <a:pPr marL="285750" indent="-285750">
              <a:lnSpc>
                <a:spcPct val="100000"/>
              </a:lnSpc>
              <a:buClr>
                <a:srgbClr val="F5002F"/>
              </a:buClr>
              <a:buFont typeface="Wingdings" charset="2"/>
              <a:buChar char="§"/>
            </a:pPr>
            <a:r>
              <a:rPr lang="en-US" b="1" dirty="0">
                <a:solidFill>
                  <a:schemeClr val="accent4"/>
                </a:solidFill>
                <a:latin typeface="+mn-lt"/>
              </a:rPr>
              <a:t>Track sales and activations </a:t>
            </a:r>
            <a:r>
              <a:rPr lang="en-US" dirty="0">
                <a:solidFill>
                  <a:schemeClr val="accent4"/>
                </a:solidFill>
                <a:latin typeface="+mn-lt"/>
                <a:ea typeface="Calibri Light" charset="0"/>
                <a:cs typeface="Calibri Light" charset="0"/>
              </a:rPr>
              <a:t>in the Love My Credit Union Rewards Partner Center</a:t>
            </a:r>
          </a:p>
          <a:p>
            <a:pPr marL="285750" indent="-285750">
              <a:lnSpc>
                <a:spcPct val="100000"/>
              </a:lnSpc>
              <a:buClr>
                <a:srgbClr val="F5002F"/>
              </a:buClr>
              <a:buFont typeface="Wingdings" charset="2"/>
              <a:buChar char="§"/>
            </a:pPr>
            <a:r>
              <a:rPr lang="en-US" b="1" dirty="0">
                <a:solidFill>
                  <a:schemeClr val="accent4"/>
                </a:solidFill>
                <a:latin typeface="+mn-lt"/>
              </a:rPr>
              <a:t>Earn non-interest income </a:t>
            </a:r>
            <a:r>
              <a:rPr lang="en-US" dirty="0">
                <a:solidFill>
                  <a:schemeClr val="accent4"/>
                </a:solidFill>
                <a:latin typeface="+mn-lt"/>
              </a:rPr>
              <a:t>through a performance-based revenue structure </a:t>
            </a:r>
          </a:p>
          <a:p>
            <a:pPr marL="285750" indent="-285750">
              <a:lnSpc>
                <a:spcPct val="100000"/>
              </a:lnSpc>
              <a:buClr>
                <a:srgbClr val="F5002F"/>
              </a:buClr>
              <a:buFont typeface="Wingdings" charset="2"/>
              <a:buChar char="§"/>
            </a:pPr>
            <a:r>
              <a:rPr lang="en-US" b="1" dirty="0">
                <a:solidFill>
                  <a:schemeClr val="accent4"/>
                </a:solidFill>
                <a:latin typeface="+mn-lt"/>
              </a:rPr>
              <a:t>Free marketing materials, </a:t>
            </a:r>
            <a:r>
              <a:rPr lang="en-US" dirty="0">
                <a:solidFill>
                  <a:schemeClr val="accent4"/>
                </a:solidFill>
                <a:latin typeface="+mn-lt"/>
              </a:rPr>
              <a:t>i</a:t>
            </a:r>
            <a:r>
              <a:rPr lang="en-US" dirty="0">
                <a:solidFill>
                  <a:schemeClr val="accent4"/>
                </a:solidFill>
                <a:latin typeface="+mn-lt"/>
                <a:cs typeface="Calibri Light" charset="0"/>
              </a:rPr>
              <a:t>ncluding e</a:t>
            </a:r>
            <a:r>
              <a:rPr lang="en-US" dirty="0">
                <a:solidFill>
                  <a:schemeClr val="accent4"/>
                </a:solidFill>
                <a:latin typeface="+mn-lt"/>
                <a:ea typeface="Calibri Light" charset="0"/>
                <a:cs typeface="Calibri Light" charset="0"/>
              </a:rPr>
              <a:t>mails, web banners, social media assets and more!</a:t>
            </a:r>
          </a:p>
          <a:p>
            <a:pPr marL="285750" indent="-285750">
              <a:lnSpc>
                <a:spcPct val="100000"/>
              </a:lnSpc>
              <a:buClr>
                <a:srgbClr val="F5002F"/>
              </a:buClr>
              <a:buFont typeface="Wingdings" charset="2"/>
              <a:buChar char="§"/>
            </a:pPr>
            <a:r>
              <a:rPr lang="en-US" b="1" dirty="0">
                <a:solidFill>
                  <a:schemeClr val="accent4"/>
                </a:solidFill>
                <a:latin typeface="+mn-lt"/>
              </a:rPr>
              <a:t>Sprint handles all member service needs</a:t>
            </a:r>
          </a:p>
          <a:p>
            <a:pPr marL="285750" indent="-285750">
              <a:lnSpc>
                <a:spcPct val="100000"/>
              </a:lnSpc>
              <a:buClr>
                <a:srgbClr val="F5002F"/>
              </a:buClr>
              <a:buFont typeface="Wingdings" charset="2"/>
              <a:buChar char="§"/>
            </a:pPr>
            <a:r>
              <a:rPr lang="en-US" b="1" dirty="0">
                <a:solidFill>
                  <a:schemeClr val="accent4"/>
                </a:solidFill>
                <a:latin typeface="+mn-lt"/>
              </a:rPr>
              <a:t>Love My Credit Union Rewards handles verifications and deposits</a:t>
            </a:r>
          </a:p>
          <a:p>
            <a:endParaRPr lang="en-US" dirty="0"/>
          </a:p>
        </p:txBody>
      </p:sp>
      <p:pic>
        <p:nvPicPr>
          <p:cNvPr id="7" name="Picture 6">
            <a:extLst>
              <a:ext uri="{FF2B5EF4-FFF2-40B4-BE49-F238E27FC236}">
                <a16:creationId xmlns:a16="http://schemas.microsoft.com/office/drawing/2014/main" id="{BF207569-D3D3-45EA-A407-F0D8F193186A}"/>
              </a:ext>
            </a:extLst>
          </p:cNvPr>
          <p:cNvPicPr>
            <a:picLocks noChangeAspect="1"/>
          </p:cNvPicPr>
          <p:nvPr/>
        </p:nvPicPr>
        <p:blipFill>
          <a:blip r:embed="rId3"/>
          <a:stretch>
            <a:fillRect/>
          </a:stretch>
        </p:blipFill>
        <p:spPr>
          <a:xfrm>
            <a:off x="0" y="2935398"/>
            <a:ext cx="2587224" cy="2208101"/>
          </a:xfrm>
          <a:prstGeom prst="rect">
            <a:avLst/>
          </a:prstGeom>
        </p:spPr>
      </p:pic>
    </p:spTree>
    <p:extLst>
      <p:ext uri="{BB962C8B-B14F-4D97-AF65-F5344CB8AC3E}">
        <p14:creationId xmlns:p14="http://schemas.microsoft.com/office/powerpoint/2010/main" val="1411939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6B4DF-4163-4599-AD19-DD9F0B12DF33}"/>
              </a:ext>
            </a:extLst>
          </p:cNvPr>
          <p:cNvSpPr>
            <a:spLocks noGrp="1"/>
          </p:cNvSpPr>
          <p:nvPr>
            <p:ph type="title"/>
          </p:nvPr>
        </p:nvSpPr>
        <p:spPr/>
        <p:txBody>
          <a:bodyPr/>
          <a:lstStyle/>
          <a:p>
            <a:r>
              <a:rPr lang="en-US" b="1" dirty="0">
                <a:latin typeface="+mn-lt"/>
              </a:rPr>
              <a:t>Grow membership</a:t>
            </a:r>
          </a:p>
        </p:txBody>
      </p:sp>
      <p:sp>
        <p:nvSpPr>
          <p:cNvPr id="3" name="Text Placeholder 2">
            <a:extLst>
              <a:ext uri="{FF2B5EF4-FFF2-40B4-BE49-F238E27FC236}">
                <a16:creationId xmlns:a16="http://schemas.microsoft.com/office/drawing/2014/main" id="{D8277FE4-5D52-4AC7-917B-A9258546738F}"/>
              </a:ext>
            </a:extLst>
          </p:cNvPr>
          <p:cNvSpPr>
            <a:spLocks noGrp="1"/>
          </p:cNvSpPr>
          <p:nvPr>
            <p:ph type="body" idx="1"/>
          </p:nvPr>
        </p:nvSpPr>
        <p:spPr>
          <a:xfrm>
            <a:off x="3082460" y="612157"/>
            <a:ext cx="5155304" cy="3981000"/>
          </a:xfrm>
        </p:spPr>
        <p:txBody>
          <a:bodyPr/>
          <a:lstStyle/>
          <a:p>
            <a:pPr>
              <a:buNone/>
            </a:pPr>
            <a:r>
              <a:rPr lang="en-US" sz="2400" b="1" dirty="0">
                <a:solidFill>
                  <a:srgbClr val="F5002F"/>
                </a:solidFill>
                <a:latin typeface="+mn-lt"/>
              </a:rPr>
              <a:t>Partner locally with Sprint.</a:t>
            </a:r>
          </a:p>
          <a:p>
            <a:pPr marL="285750" indent="-285750">
              <a:buClr>
                <a:srgbClr val="F5002F"/>
              </a:buClr>
              <a:buFont typeface="Wingdings" charset="2"/>
              <a:buChar char="§"/>
            </a:pPr>
            <a:r>
              <a:rPr lang="en-US" dirty="0">
                <a:solidFill>
                  <a:schemeClr val="accent4"/>
                </a:solidFill>
                <a:latin typeface="+mn-lt"/>
              </a:rPr>
              <a:t>Membership drives at local Sprint store</a:t>
            </a:r>
          </a:p>
          <a:p>
            <a:pPr marL="285750" indent="-285750">
              <a:buClr>
                <a:srgbClr val="F5002F"/>
              </a:buClr>
              <a:buFont typeface="Wingdings" charset="2"/>
              <a:buChar char="§"/>
            </a:pPr>
            <a:r>
              <a:rPr lang="en-US" dirty="0">
                <a:solidFill>
                  <a:schemeClr val="accent4"/>
                </a:solidFill>
                <a:latin typeface="+mn-lt"/>
              </a:rPr>
              <a:t>Credit union branch lobby events</a:t>
            </a:r>
          </a:p>
          <a:p>
            <a:pPr marL="285750" indent="-285750">
              <a:buClr>
                <a:srgbClr val="F5002F"/>
              </a:buClr>
              <a:buFont typeface="Wingdings" charset="2"/>
              <a:buChar char="§"/>
            </a:pPr>
            <a:r>
              <a:rPr lang="en-US" dirty="0">
                <a:solidFill>
                  <a:schemeClr val="accent4"/>
                </a:solidFill>
                <a:latin typeface="+mn-lt"/>
              </a:rPr>
              <a:t>Community events </a:t>
            </a:r>
          </a:p>
          <a:p>
            <a:pPr marL="285750" indent="-285750"/>
            <a:endParaRPr lang="en-US" dirty="0">
              <a:latin typeface="+mn-lt"/>
            </a:endParaRPr>
          </a:p>
        </p:txBody>
      </p:sp>
      <p:sp>
        <p:nvSpPr>
          <p:cNvPr id="4" name="Slide Number Placeholder 3">
            <a:extLst>
              <a:ext uri="{FF2B5EF4-FFF2-40B4-BE49-F238E27FC236}">
                <a16:creationId xmlns:a16="http://schemas.microsoft.com/office/drawing/2014/main" id="{90BC670A-DA48-47A0-B810-B3A019BE74BC}"/>
              </a:ext>
            </a:extLst>
          </p:cNvPr>
          <p:cNvSpPr>
            <a:spLocks noGrp="1"/>
          </p:cNvSpPr>
          <p:nvPr>
            <p:ph type="sldNum" idx="12"/>
          </p:nvPr>
        </p:nvSpPr>
        <p:spPr/>
        <p:txBody>
          <a:bodyPr/>
          <a:lstStyle/>
          <a:p>
            <a:pPr lvl="0">
              <a:spcBef>
                <a:spcPts val="0"/>
              </a:spcBef>
              <a:buNone/>
            </a:pPr>
            <a:fld id="{00000000-1234-1234-1234-123412341234}" type="slidenum">
              <a:rPr lang="en" smtClean="0"/>
              <a:t>17</a:t>
            </a:fld>
            <a:endParaRPr lang="en"/>
          </a:p>
        </p:txBody>
      </p:sp>
      <p:pic>
        <p:nvPicPr>
          <p:cNvPr id="7" name="Picture 6">
            <a:extLst>
              <a:ext uri="{FF2B5EF4-FFF2-40B4-BE49-F238E27FC236}">
                <a16:creationId xmlns:a16="http://schemas.microsoft.com/office/drawing/2014/main" id="{E86B717B-BA72-4A78-8EF5-4AB7FB511F20}"/>
              </a:ext>
            </a:extLst>
          </p:cNvPr>
          <p:cNvPicPr>
            <a:picLocks noChangeAspect="1"/>
          </p:cNvPicPr>
          <p:nvPr/>
        </p:nvPicPr>
        <p:blipFill>
          <a:blip r:embed="rId2"/>
          <a:stretch>
            <a:fillRect/>
          </a:stretch>
        </p:blipFill>
        <p:spPr>
          <a:xfrm>
            <a:off x="3082460" y="2291018"/>
            <a:ext cx="2557821" cy="1918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2E800A5B-70EF-4668-A585-45BA99F38C1E}"/>
              </a:ext>
            </a:extLst>
          </p:cNvPr>
          <p:cNvPicPr>
            <a:picLocks noChangeAspect="1"/>
          </p:cNvPicPr>
          <p:nvPr/>
        </p:nvPicPr>
        <p:blipFill>
          <a:blip r:embed="rId3"/>
          <a:stretch>
            <a:fillRect/>
          </a:stretch>
        </p:blipFill>
        <p:spPr>
          <a:xfrm>
            <a:off x="6075720" y="2099131"/>
            <a:ext cx="1726605" cy="23021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3134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32708" y="382017"/>
            <a:ext cx="3755571" cy="973500"/>
          </a:xfrm>
          <a:prstGeom prst="rect">
            <a:avLst/>
          </a:prstGeom>
        </p:spPr>
        <p:txBody>
          <a:bodyPr wrap="square" lIns="91425" tIns="91425" rIns="91425" bIns="91425" anchor="b" anchorCtr="0">
            <a:noAutofit/>
          </a:bodyPr>
          <a:lstStyle/>
          <a:p>
            <a:pPr lvl="0" algn="ctr">
              <a:spcBef>
                <a:spcPts val="0"/>
              </a:spcBef>
              <a:buNone/>
            </a:pPr>
            <a:r>
              <a:rPr lang="en-US" b="1" dirty="0">
                <a:latin typeface="+mn-lt"/>
              </a:rPr>
              <a:t>New revenue model.</a:t>
            </a:r>
            <a:br>
              <a:rPr lang="en-US" b="1" dirty="0">
                <a:latin typeface="+mn-lt"/>
              </a:rPr>
            </a:br>
            <a:r>
              <a:rPr lang="en-US" b="1" dirty="0">
                <a:latin typeface="+mn-lt"/>
              </a:rPr>
              <a:t>New quarterly payouts.</a:t>
            </a:r>
            <a:endParaRPr lang="en" b="1" dirty="0">
              <a:latin typeface="+mn-lt"/>
            </a:endParaRPr>
          </a:p>
        </p:txBody>
      </p:sp>
      <p:sp>
        <p:nvSpPr>
          <p:cNvPr id="130" name="Shape 130"/>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18</a:t>
            </a:fld>
            <a:endParaRPr lang="en">
              <a:latin typeface="+mn-lt"/>
            </a:endParaRPr>
          </a:p>
        </p:txBody>
      </p:sp>
      <p:sp>
        <p:nvSpPr>
          <p:cNvPr id="131" name="Shape 131"/>
          <p:cNvSpPr txBox="1">
            <a:spLocks noGrp="1"/>
          </p:cNvSpPr>
          <p:nvPr>
            <p:ph type="body" idx="1"/>
          </p:nvPr>
        </p:nvSpPr>
        <p:spPr>
          <a:xfrm>
            <a:off x="534777" y="1505328"/>
            <a:ext cx="3573186" cy="1316953"/>
          </a:xfrm>
          <a:prstGeom prst="rect">
            <a:avLst/>
          </a:prstGeom>
        </p:spPr>
        <p:txBody>
          <a:bodyPr wrap="square" lIns="91425" tIns="91425" rIns="91425" bIns="91425" anchor="t" anchorCtr="0">
            <a:noAutofit/>
          </a:bodyPr>
          <a:lstStyle/>
          <a:p>
            <a:pPr algn="ctr">
              <a:buNone/>
            </a:pPr>
            <a:r>
              <a:rPr lang="en-US" sz="1400" dirty="0">
                <a:solidFill>
                  <a:schemeClr val="accent4"/>
                </a:solidFill>
                <a:latin typeface="+mn-lt"/>
              </a:rPr>
              <a:t>Credit unions will need to fulfill quarterly marketing requirements in order to receive Sprint sales revenue, which is based on program performance. </a:t>
            </a:r>
          </a:p>
          <a:p>
            <a:pPr lvl="0" algn="ctr">
              <a:spcBef>
                <a:spcPts val="0"/>
              </a:spcBef>
              <a:buNone/>
            </a:pPr>
            <a:endParaRPr lang="en" sz="2000" dirty="0">
              <a:latin typeface="+mn-lt"/>
            </a:endParaRPr>
          </a:p>
        </p:txBody>
      </p:sp>
      <p:pic>
        <p:nvPicPr>
          <p:cNvPr id="6" name="Picture 5">
            <a:extLst>
              <a:ext uri="{FF2B5EF4-FFF2-40B4-BE49-F238E27FC236}">
                <a16:creationId xmlns:a16="http://schemas.microsoft.com/office/drawing/2014/main" id="{B2040577-86FB-41EF-9F71-8AFC64D02887}"/>
              </a:ext>
            </a:extLst>
          </p:cNvPr>
          <p:cNvPicPr>
            <a:picLocks noChangeAspect="1"/>
          </p:cNvPicPr>
          <p:nvPr/>
        </p:nvPicPr>
        <p:blipFill rotWithShape="1">
          <a:blip r:embed="rId3">
            <a:extLst>
              <a:ext uri="{28A0092B-C50C-407E-A947-70E740481C1C}">
                <a14:useLocalDpi xmlns:a14="http://schemas.microsoft.com/office/drawing/2010/main" val="0"/>
              </a:ext>
            </a:extLst>
          </a:blip>
          <a:srcRect l="40676"/>
          <a:stretch/>
        </p:blipFill>
        <p:spPr>
          <a:xfrm>
            <a:off x="4500664" y="0"/>
            <a:ext cx="4643336" cy="5143451"/>
          </a:xfrm>
          <a:prstGeom prst="rect">
            <a:avLst/>
          </a:prstGeom>
        </p:spPr>
      </p:pic>
      <p:sp>
        <p:nvSpPr>
          <p:cNvPr id="7" name="Rectangle 6">
            <a:extLst>
              <a:ext uri="{FF2B5EF4-FFF2-40B4-BE49-F238E27FC236}">
                <a16:creationId xmlns:a16="http://schemas.microsoft.com/office/drawing/2014/main" id="{8372A757-4495-4014-9200-25F4B1F00AC2}"/>
              </a:ext>
            </a:extLst>
          </p:cNvPr>
          <p:cNvSpPr/>
          <p:nvPr/>
        </p:nvSpPr>
        <p:spPr>
          <a:xfrm>
            <a:off x="1" y="2900972"/>
            <a:ext cx="4500664" cy="224253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131">
            <a:extLst>
              <a:ext uri="{FF2B5EF4-FFF2-40B4-BE49-F238E27FC236}">
                <a16:creationId xmlns:a16="http://schemas.microsoft.com/office/drawing/2014/main" id="{F69998D6-E98F-4DC3-B31B-76C64F1016B8}"/>
              </a:ext>
            </a:extLst>
          </p:cNvPr>
          <p:cNvSpPr txBox="1">
            <a:spLocks/>
          </p:cNvSpPr>
          <p:nvPr/>
        </p:nvSpPr>
        <p:spPr>
          <a:xfrm>
            <a:off x="504297" y="3239858"/>
            <a:ext cx="3663662" cy="1316953"/>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1pPr>
            <a:lvl2pPr marR="0" lvl="1"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2pPr>
            <a:lvl3pPr marR="0" lvl="2"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3pPr>
            <a:lvl4pPr marR="0" lvl="3"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4pPr>
            <a:lvl5pPr marR="0" lvl="4"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5pPr>
            <a:lvl6pPr marR="0" lvl="5"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6pPr>
            <a:lvl7pPr marR="0" lvl="6"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7pPr>
            <a:lvl8pPr marR="0" lvl="7"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8pPr>
            <a:lvl9pPr marR="0" lvl="8"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9pPr>
          </a:lstStyle>
          <a:p>
            <a:pPr algn="ctr">
              <a:buNone/>
            </a:pPr>
            <a:r>
              <a:rPr lang="en-US" sz="1400" dirty="0">
                <a:solidFill>
                  <a:schemeClr val="bg1"/>
                </a:solidFill>
                <a:latin typeface="+mn-lt"/>
              </a:rPr>
              <a:t>Love My Credit Union Rewards </a:t>
            </a:r>
          </a:p>
          <a:p>
            <a:pPr algn="ctr">
              <a:buNone/>
            </a:pPr>
            <a:r>
              <a:rPr lang="en-US" sz="1400" dirty="0">
                <a:solidFill>
                  <a:schemeClr val="bg1"/>
                </a:solidFill>
                <a:latin typeface="+mn-lt"/>
              </a:rPr>
              <a:t>provides </a:t>
            </a:r>
            <a:r>
              <a:rPr lang="en-US" sz="1400" b="1" dirty="0">
                <a:solidFill>
                  <a:schemeClr val="bg1"/>
                </a:solidFill>
                <a:latin typeface="+mn-lt"/>
              </a:rPr>
              <a:t>FREE</a:t>
            </a:r>
            <a:r>
              <a:rPr lang="en-US" sz="1400" dirty="0">
                <a:solidFill>
                  <a:schemeClr val="bg1"/>
                </a:solidFill>
                <a:latin typeface="+mn-lt"/>
              </a:rPr>
              <a:t> marketing materials, including a variety of quality digital assets, to help you effectively market the program to your members. </a:t>
            </a:r>
          </a:p>
        </p:txBody>
      </p:sp>
      <p:pic>
        <p:nvPicPr>
          <p:cNvPr id="16" name="Picture 15">
            <a:extLst>
              <a:ext uri="{FF2B5EF4-FFF2-40B4-BE49-F238E27FC236}">
                <a16:creationId xmlns:a16="http://schemas.microsoft.com/office/drawing/2014/main" id="{AE60C266-C681-46A5-A773-EF70C2FB6882}"/>
              </a:ext>
            </a:extLst>
          </p:cNvPr>
          <p:cNvPicPr>
            <a:picLocks noChangeAspect="1"/>
          </p:cNvPicPr>
          <p:nvPr/>
        </p:nvPicPr>
        <p:blipFill rotWithShape="1">
          <a:blip r:embed="rId4"/>
          <a:srcRect l="1158" r="42798"/>
          <a:stretch/>
        </p:blipFill>
        <p:spPr>
          <a:xfrm>
            <a:off x="4500663" y="0"/>
            <a:ext cx="4663440" cy="5143500"/>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403" t="24088" r="43979" b="-410"/>
          <a:stretch/>
        </p:blipFill>
        <p:spPr>
          <a:xfrm>
            <a:off x="4491990" y="0"/>
            <a:ext cx="4652010" cy="5170058"/>
          </a:xfrm>
          <a:prstGeom prst="rect">
            <a:avLst/>
          </a:prstGeom>
          <a:effectLst>
            <a:outerShdw blurRad="76200" dist="63500" dir="10740000" algn="r" rotWithShape="0">
              <a:prstClr val="black">
                <a:alpha val="24000"/>
              </a:prstClr>
            </a:outerShdw>
          </a:effectLst>
        </p:spPr>
      </p:pic>
    </p:spTree>
    <p:extLst>
      <p:ext uri="{BB962C8B-B14F-4D97-AF65-F5344CB8AC3E}">
        <p14:creationId xmlns:p14="http://schemas.microsoft.com/office/powerpoint/2010/main" val="15572383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4EB96-DCD6-450D-816D-E7D8A25D4721}"/>
              </a:ext>
            </a:extLst>
          </p:cNvPr>
          <p:cNvSpPr>
            <a:spLocks noGrp="1"/>
          </p:cNvSpPr>
          <p:nvPr>
            <p:ph type="title"/>
          </p:nvPr>
        </p:nvSpPr>
        <p:spPr/>
        <p:txBody>
          <a:bodyPr/>
          <a:lstStyle/>
          <a:p>
            <a:r>
              <a:rPr lang="en-US" b="1" dirty="0">
                <a:latin typeface="+mn-lt"/>
              </a:rPr>
              <a:t>2018 updates</a:t>
            </a:r>
          </a:p>
        </p:txBody>
      </p:sp>
      <p:sp>
        <p:nvSpPr>
          <p:cNvPr id="3" name="Text Placeholder 2">
            <a:extLst>
              <a:ext uri="{FF2B5EF4-FFF2-40B4-BE49-F238E27FC236}">
                <a16:creationId xmlns:a16="http://schemas.microsoft.com/office/drawing/2014/main" id="{31F5AF1A-7C13-41E3-BE1F-544F74C2F348}"/>
              </a:ext>
            </a:extLst>
          </p:cNvPr>
          <p:cNvSpPr>
            <a:spLocks noGrp="1"/>
          </p:cNvSpPr>
          <p:nvPr>
            <p:ph type="body" idx="1"/>
          </p:nvPr>
        </p:nvSpPr>
        <p:spPr>
          <a:xfrm>
            <a:off x="2883316" y="575500"/>
            <a:ext cx="6128604" cy="1207800"/>
          </a:xfrm>
        </p:spPr>
        <p:txBody>
          <a:bodyPr/>
          <a:lstStyle/>
          <a:p>
            <a:pPr>
              <a:buNone/>
            </a:pPr>
            <a:r>
              <a:rPr lang="en-US" sz="2400" b="1" i="0" dirty="0">
                <a:latin typeface="+mn-lt"/>
              </a:rPr>
              <a:t>Great ways to market in four </a:t>
            </a:r>
            <a:r>
              <a:rPr lang="en-US" sz="2400" b="1" i="0">
                <a:latin typeface="+mn-lt"/>
              </a:rPr>
              <a:t>easy steps:</a:t>
            </a:r>
            <a:endParaRPr lang="en-US" sz="2400" b="1" i="0" dirty="0">
              <a:latin typeface="+mn-lt"/>
            </a:endParaRPr>
          </a:p>
        </p:txBody>
      </p:sp>
      <p:sp>
        <p:nvSpPr>
          <p:cNvPr id="4" name="Slide Number Placeholder 3">
            <a:extLst>
              <a:ext uri="{FF2B5EF4-FFF2-40B4-BE49-F238E27FC236}">
                <a16:creationId xmlns:a16="http://schemas.microsoft.com/office/drawing/2014/main" id="{DAE906A4-8ACA-4C73-9BB0-9638275C6BB9}"/>
              </a:ext>
            </a:extLst>
          </p:cNvPr>
          <p:cNvSpPr>
            <a:spLocks noGrp="1"/>
          </p:cNvSpPr>
          <p:nvPr>
            <p:ph type="sldNum" idx="12"/>
          </p:nvPr>
        </p:nvSpPr>
        <p:spPr/>
        <p:txBody>
          <a:bodyPr/>
          <a:lstStyle/>
          <a:p>
            <a:pPr lvl="0" rtl="0">
              <a:spcBef>
                <a:spcPts val="0"/>
              </a:spcBef>
              <a:buNone/>
            </a:pPr>
            <a:fld id="{00000000-1234-1234-1234-123412341234}" type="slidenum">
              <a:rPr lang="en" smtClean="0"/>
              <a:t>19</a:t>
            </a:fld>
            <a:endParaRPr lang="en"/>
          </a:p>
        </p:txBody>
      </p:sp>
      <p:sp>
        <p:nvSpPr>
          <p:cNvPr id="5" name="Text Placeholder 4">
            <a:extLst>
              <a:ext uri="{FF2B5EF4-FFF2-40B4-BE49-F238E27FC236}">
                <a16:creationId xmlns:a16="http://schemas.microsoft.com/office/drawing/2014/main" id="{43F5A424-A47B-4632-AE96-91E26BC33B1C}"/>
              </a:ext>
            </a:extLst>
          </p:cNvPr>
          <p:cNvSpPr>
            <a:spLocks noGrp="1"/>
          </p:cNvSpPr>
          <p:nvPr>
            <p:ph type="body" idx="2"/>
          </p:nvPr>
        </p:nvSpPr>
        <p:spPr>
          <a:xfrm>
            <a:off x="2883316" y="1331800"/>
            <a:ext cx="6035040" cy="4196450"/>
          </a:xfrm>
        </p:spPr>
        <p:txBody>
          <a:bodyPr/>
          <a:lstStyle/>
          <a:p>
            <a:pPr marL="342900" indent="-342900">
              <a:buClr>
                <a:srgbClr val="F5002F"/>
              </a:buClr>
              <a:buFont typeface="+mj-lt"/>
              <a:buAutoNum type="arabicPeriod"/>
            </a:pPr>
            <a:r>
              <a:rPr lang="en-US" b="1" dirty="0">
                <a:solidFill>
                  <a:schemeClr val="accent4"/>
                </a:solidFill>
                <a:latin typeface="+mn-lt"/>
              </a:rPr>
              <a:t>Ongoing Website Promotion — </a:t>
            </a:r>
            <a:r>
              <a:rPr lang="en-US" dirty="0">
                <a:solidFill>
                  <a:schemeClr val="accent4"/>
                </a:solidFill>
                <a:latin typeface="+mn-lt"/>
              </a:rPr>
              <a:t>Sprint-approved banner ad and link placed on credit union website, preferably the home page, within 30 days of enrollment. Must be continuously displayed for as long as the credit union is enrolled in the program.</a:t>
            </a:r>
          </a:p>
          <a:p>
            <a:pPr marL="342900" indent="-342900">
              <a:buClr>
                <a:srgbClr val="F5002F"/>
              </a:buClr>
              <a:buFont typeface="+mj-lt"/>
              <a:buAutoNum type="arabicPeriod"/>
            </a:pPr>
            <a:r>
              <a:rPr lang="en-US" b="1" dirty="0">
                <a:solidFill>
                  <a:schemeClr val="accent4"/>
                </a:solidFill>
                <a:latin typeface="+mn-lt"/>
              </a:rPr>
              <a:t>Ongoing Lobby Promotion — </a:t>
            </a:r>
            <a:r>
              <a:rPr lang="en-US" dirty="0">
                <a:solidFill>
                  <a:schemeClr val="accent4"/>
                </a:solidFill>
                <a:latin typeface="+mn-lt"/>
              </a:rPr>
              <a:t>Place approved lobby materials (digital or print) in all credit union lobbies within 30 days </a:t>
            </a:r>
            <a:br>
              <a:rPr lang="en-US" dirty="0">
                <a:solidFill>
                  <a:schemeClr val="accent4"/>
                </a:solidFill>
                <a:latin typeface="+mn-lt"/>
              </a:rPr>
            </a:br>
            <a:r>
              <a:rPr lang="en-US" dirty="0">
                <a:solidFill>
                  <a:schemeClr val="accent4"/>
                </a:solidFill>
                <a:latin typeface="+mn-lt"/>
              </a:rPr>
              <a:t>of enrollment. Must be continuously displayed for as long as the credit union is enrolled in the program.</a:t>
            </a:r>
          </a:p>
          <a:p>
            <a:pPr marL="342900" indent="-342900">
              <a:buClr>
                <a:srgbClr val="F5002F"/>
              </a:buClr>
              <a:buFont typeface="+mj-lt"/>
              <a:buAutoNum type="arabicPeriod"/>
            </a:pPr>
            <a:r>
              <a:rPr lang="en-US" b="1" dirty="0">
                <a:solidFill>
                  <a:schemeClr val="accent4"/>
                </a:solidFill>
                <a:latin typeface="+mn-lt"/>
              </a:rPr>
              <a:t>Employee Communication — </a:t>
            </a:r>
            <a:r>
              <a:rPr lang="en-US" dirty="0">
                <a:solidFill>
                  <a:schemeClr val="accent4"/>
                </a:solidFill>
                <a:latin typeface="+mn-lt"/>
              </a:rPr>
              <a:t>Include program information in human resources new hire and employee group packets.</a:t>
            </a:r>
          </a:p>
          <a:p>
            <a:pPr marL="342900" indent="-342900">
              <a:buClr>
                <a:srgbClr val="F5002F"/>
              </a:buClr>
              <a:buFont typeface="+mj-lt"/>
              <a:buAutoNum type="arabicPeriod"/>
            </a:pPr>
            <a:r>
              <a:rPr lang="en-US" b="1" dirty="0">
                <a:solidFill>
                  <a:schemeClr val="accent4"/>
                </a:solidFill>
                <a:latin typeface="+mn-lt"/>
              </a:rPr>
              <a:t>Quarterly Communication Tactics — </a:t>
            </a:r>
            <a:r>
              <a:rPr lang="en-US" dirty="0">
                <a:solidFill>
                  <a:schemeClr val="accent4"/>
                </a:solidFill>
                <a:latin typeface="+mn-lt"/>
              </a:rPr>
              <a:t>Execute </a:t>
            </a:r>
            <a:r>
              <a:rPr lang="en-US" u="sng" dirty="0">
                <a:solidFill>
                  <a:schemeClr val="accent4"/>
                </a:solidFill>
                <a:latin typeface="+mn-lt"/>
              </a:rPr>
              <a:t>at least one</a:t>
            </a:r>
            <a:r>
              <a:rPr lang="en-US" dirty="0">
                <a:solidFill>
                  <a:schemeClr val="accent4"/>
                </a:solidFill>
                <a:latin typeface="+mn-lt"/>
              </a:rPr>
              <a:t> approved quarterly marketing communication tactic each quarter.</a:t>
            </a:r>
          </a:p>
        </p:txBody>
      </p:sp>
    </p:spTree>
    <p:extLst>
      <p:ext uri="{BB962C8B-B14F-4D97-AF65-F5344CB8AC3E}">
        <p14:creationId xmlns:p14="http://schemas.microsoft.com/office/powerpoint/2010/main" val="173478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4" name="Shape 124"/>
          <p:cNvSpPr txBox="1">
            <a:spLocks noGrp="1"/>
          </p:cNvSpPr>
          <p:nvPr>
            <p:ph type="subTitle" idx="1"/>
          </p:nvPr>
        </p:nvSpPr>
        <p:spPr>
          <a:xfrm>
            <a:off x="654068" y="3305507"/>
            <a:ext cx="3246900" cy="2126400"/>
          </a:xfrm>
          <a:prstGeom prst="rect">
            <a:avLst/>
          </a:prstGeom>
        </p:spPr>
        <p:txBody>
          <a:bodyPr wrap="square" lIns="91425" tIns="91425" rIns="91425" bIns="91425" anchor="t" anchorCtr="0">
            <a:noAutofit/>
          </a:bodyPr>
          <a:lstStyle/>
          <a:p>
            <a:pPr lvl="0">
              <a:spcBef>
                <a:spcPts val="0"/>
              </a:spcBef>
              <a:buNone/>
            </a:pPr>
            <a:r>
              <a:rPr lang="en-US" b="1" dirty="0">
                <a:latin typeface="+mn-lt"/>
              </a:rPr>
              <a:t>OUR MISSION:</a:t>
            </a:r>
          </a:p>
          <a:p>
            <a:pPr lvl="0">
              <a:spcBef>
                <a:spcPts val="0"/>
              </a:spcBef>
              <a:buNone/>
            </a:pPr>
            <a:r>
              <a:rPr lang="en-US" b="1" dirty="0">
                <a:latin typeface="+mn-lt"/>
              </a:rPr>
              <a:t>Enhance the value of credit union membership with Sprint</a:t>
            </a:r>
            <a:r>
              <a:rPr lang="en-US" b="1" baseline="30000" dirty="0">
                <a:latin typeface="+mn-lt"/>
              </a:rPr>
              <a:t>® </a:t>
            </a:r>
            <a:r>
              <a:rPr lang="en-US" b="1" dirty="0">
                <a:latin typeface="+mn-lt"/>
              </a:rPr>
              <a:t>and Love My Credit Union</a:t>
            </a:r>
            <a:r>
              <a:rPr lang="en-US" b="1" baseline="30000" dirty="0">
                <a:latin typeface="+mn-lt"/>
              </a:rPr>
              <a:t>®</a:t>
            </a:r>
            <a:r>
              <a:rPr lang="en-US" b="1" dirty="0">
                <a:latin typeface="+mn-lt"/>
              </a:rPr>
              <a:t> Rewards today! </a:t>
            </a:r>
            <a:endParaRPr lang="en" b="1" dirty="0">
              <a:latin typeface="+mn-lt"/>
            </a:endParaRPr>
          </a:p>
        </p:txBody>
      </p:sp>
      <p:sp>
        <p:nvSpPr>
          <p:cNvPr id="123" name="Shape 123"/>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2</a:t>
            </a:fld>
            <a:endParaRPr lang="en">
              <a:latin typeface="+mn-lt"/>
            </a:endParaRPr>
          </a:p>
        </p:txBody>
      </p:sp>
      <p:sp>
        <p:nvSpPr>
          <p:cNvPr id="122" name="Shape 122"/>
          <p:cNvSpPr txBox="1">
            <a:spLocks noGrp="1"/>
          </p:cNvSpPr>
          <p:nvPr>
            <p:ph type="body" idx="2"/>
          </p:nvPr>
        </p:nvSpPr>
        <p:spPr>
          <a:xfrm>
            <a:off x="5130225" y="1015999"/>
            <a:ext cx="3470700" cy="3674753"/>
          </a:xfrm>
          <a:prstGeom prst="rect">
            <a:avLst/>
          </a:prstGeom>
        </p:spPr>
        <p:txBody>
          <a:bodyPr wrap="square" lIns="91425" tIns="91425" rIns="91425" bIns="91425" anchor="t" anchorCtr="0">
            <a:noAutofit/>
          </a:bodyPr>
          <a:lstStyle/>
          <a:p>
            <a:pPr marL="571500" lvl="0" indent="-342900" rtl="0">
              <a:spcBef>
                <a:spcPts val="0"/>
              </a:spcBef>
              <a:spcAft>
                <a:spcPts val="1000"/>
              </a:spcAft>
              <a:buClr>
                <a:srgbClr val="F5002F"/>
              </a:buClr>
              <a:buFont typeface="+mj-lt"/>
              <a:buAutoNum type="arabicPeriod"/>
            </a:pPr>
            <a:r>
              <a:rPr lang="en-US" dirty="0">
                <a:solidFill>
                  <a:schemeClr val="accent4"/>
                </a:solidFill>
                <a:latin typeface="+mn-lt"/>
              </a:rPr>
              <a:t>Marketplace snapshot</a:t>
            </a:r>
            <a:endParaRPr lang="en" dirty="0">
              <a:solidFill>
                <a:schemeClr val="accent4"/>
              </a:solidFill>
              <a:latin typeface="+mn-lt"/>
            </a:endParaRPr>
          </a:p>
          <a:p>
            <a:pPr marL="571500" lvl="0" indent="-342900" rtl="0">
              <a:spcBef>
                <a:spcPts val="0"/>
              </a:spcBef>
              <a:spcAft>
                <a:spcPts val="1000"/>
              </a:spcAft>
              <a:buClr>
                <a:srgbClr val="F5002F"/>
              </a:buClr>
              <a:buFont typeface="+mj-lt"/>
              <a:buAutoNum type="arabicPeriod"/>
            </a:pPr>
            <a:r>
              <a:rPr lang="en-US" dirty="0">
                <a:solidFill>
                  <a:schemeClr val="accent4"/>
                </a:solidFill>
                <a:latin typeface="+mn-lt"/>
              </a:rPr>
              <a:t>Why Sprint? </a:t>
            </a:r>
            <a:endParaRPr lang="en" dirty="0">
              <a:solidFill>
                <a:schemeClr val="accent4"/>
              </a:solidFill>
              <a:latin typeface="+mn-lt"/>
            </a:endParaRPr>
          </a:p>
          <a:p>
            <a:pPr marL="571500" lvl="0" indent="-342900" rtl="0">
              <a:spcBef>
                <a:spcPts val="0"/>
              </a:spcBef>
              <a:spcAft>
                <a:spcPts val="1000"/>
              </a:spcAft>
              <a:buClr>
                <a:srgbClr val="F5002F"/>
              </a:buClr>
              <a:buFont typeface="+mj-lt"/>
              <a:buAutoNum type="arabicPeriod"/>
            </a:pPr>
            <a:r>
              <a:rPr lang="en-US" dirty="0">
                <a:solidFill>
                  <a:schemeClr val="accent4"/>
                </a:solidFill>
                <a:latin typeface="+mn-lt"/>
              </a:rPr>
              <a:t>Sprint Credit Union Member Cash </a:t>
            </a:r>
            <a:br>
              <a:rPr lang="en-US" dirty="0">
                <a:solidFill>
                  <a:schemeClr val="accent4"/>
                </a:solidFill>
                <a:latin typeface="+mn-lt"/>
              </a:rPr>
            </a:br>
            <a:r>
              <a:rPr lang="en-US" dirty="0">
                <a:solidFill>
                  <a:schemeClr val="accent4"/>
                </a:solidFill>
                <a:latin typeface="+mn-lt"/>
              </a:rPr>
              <a:t>Rewards Program </a:t>
            </a:r>
          </a:p>
          <a:p>
            <a:pPr marL="571500" lvl="0" indent="-342900" rtl="0">
              <a:spcBef>
                <a:spcPts val="0"/>
              </a:spcBef>
              <a:spcAft>
                <a:spcPts val="1000"/>
              </a:spcAft>
              <a:buClr>
                <a:srgbClr val="F5002F"/>
              </a:buClr>
              <a:buFont typeface="+mj-lt"/>
              <a:buAutoNum type="arabicPeriod"/>
            </a:pPr>
            <a:r>
              <a:rPr lang="en-US" dirty="0">
                <a:solidFill>
                  <a:schemeClr val="accent4"/>
                </a:solidFill>
                <a:latin typeface="+mn-lt"/>
              </a:rPr>
              <a:t>Rewards</a:t>
            </a:r>
            <a:endParaRPr lang="en" dirty="0">
              <a:solidFill>
                <a:schemeClr val="accent4"/>
              </a:solidFill>
              <a:latin typeface="+mn-lt"/>
            </a:endParaRPr>
          </a:p>
          <a:p>
            <a:pPr marL="1028700" lvl="1" indent="-342900" rtl="0">
              <a:spcBef>
                <a:spcPts val="0"/>
              </a:spcBef>
              <a:spcAft>
                <a:spcPts val="1000"/>
              </a:spcAft>
              <a:buClr>
                <a:srgbClr val="F5002F"/>
              </a:buClr>
              <a:buFont typeface="+mj-lt"/>
              <a:buAutoNum type="alphaLcParenR"/>
            </a:pPr>
            <a:r>
              <a:rPr lang="en-US" dirty="0">
                <a:solidFill>
                  <a:schemeClr val="accent4"/>
                </a:solidFill>
                <a:latin typeface="+mn-lt"/>
              </a:rPr>
              <a:t>Member value</a:t>
            </a:r>
            <a:endParaRPr lang="en" dirty="0">
              <a:solidFill>
                <a:schemeClr val="accent4"/>
              </a:solidFill>
              <a:latin typeface="+mn-lt"/>
            </a:endParaRPr>
          </a:p>
          <a:p>
            <a:pPr marL="1028700" lvl="1" indent="-342900" rtl="0">
              <a:spcBef>
                <a:spcPts val="0"/>
              </a:spcBef>
              <a:spcAft>
                <a:spcPts val="1000"/>
              </a:spcAft>
              <a:buClr>
                <a:srgbClr val="F5002F"/>
              </a:buClr>
              <a:buFont typeface="+mj-lt"/>
              <a:buAutoNum type="alphaLcParenR"/>
            </a:pPr>
            <a:r>
              <a:rPr lang="en-US" dirty="0">
                <a:solidFill>
                  <a:schemeClr val="accent4"/>
                </a:solidFill>
                <a:latin typeface="+mn-lt"/>
              </a:rPr>
              <a:t>Credit union value </a:t>
            </a:r>
            <a:endParaRPr lang="en" dirty="0">
              <a:solidFill>
                <a:schemeClr val="accent4"/>
              </a:solidFill>
              <a:latin typeface="+mn-lt"/>
            </a:endParaRPr>
          </a:p>
          <a:p>
            <a:pPr marL="571500" lvl="0" indent="-342900">
              <a:spcBef>
                <a:spcPts val="0"/>
              </a:spcBef>
              <a:spcAft>
                <a:spcPts val="1000"/>
              </a:spcAft>
              <a:buClr>
                <a:srgbClr val="F5002F"/>
              </a:buClr>
              <a:buFont typeface="+mj-lt"/>
              <a:buAutoNum type="arabicPeriod"/>
            </a:pPr>
            <a:r>
              <a:rPr lang="en-US" dirty="0">
                <a:solidFill>
                  <a:schemeClr val="accent4"/>
                </a:solidFill>
                <a:latin typeface="+mn-lt"/>
              </a:rPr>
              <a:t>Enroll today </a:t>
            </a:r>
            <a:endParaRPr lang="en" dirty="0">
              <a:solidFill>
                <a:schemeClr val="accent4"/>
              </a:solidFill>
              <a:latin typeface="+mn-lt"/>
            </a:endParaRPr>
          </a:p>
        </p:txBody>
      </p:sp>
      <p:sp>
        <p:nvSpPr>
          <p:cNvPr id="121" name="Shape 121"/>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 b="1" dirty="0">
                <a:latin typeface="+mn-lt"/>
              </a:rPr>
              <a:t>Table of </a:t>
            </a:r>
            <a:r>
              <a:rPr lang="en-US" b="1" dirty="0">
                <a:latin typeface="+mn-lt"/>
              </a:rPr>
              <a:t>C</a:t>
            </a:r>
            <a:r>
              <a:rPr lang="en" b="1" dirty="0" err="1">
                <a:latin typeface="+mn-lt"/>
              </a:rPr>
              <a:t>ontents</a:t>
            </a:r>
            <a:endParaRPr lang="en" b="1"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4EB96-DCD6-450D-816D-E7D8A25D4721}"/>
              </a:ext>
            </a:extLst>
          </p:cNvPr>
          <p:cNvSpPr>
            <a:spLocks noGrp="1"/>
          </p:cNvSpPr>
          <p:nvPr>
            <p:ph type="title"/>
          </p:nvPr>
        </p:nvSpPr>
        <p:spPr/>
        <p:txBody>
          <a:bodyPr/>
          <a:lstStyle/>
          <a:p>
            <a:r>
              <a:rPr lang="en-US" b="1" dirty="0">
                <a:latin typeface="+mn-lt"/>
              </a:rPr>
              <a:t>More </a:t>
            </a:r>
            <a:br>
              <a:rPr lang="en-US" b="1" dirty="0">
                <a:latin typeface="+mn-lt"/>
              </a:rPr>
            </a:br>
            <a:r>
              <a:rPr lang="en-US" b="1" dirty="0">
                <a:latin typeface="+mn-lt"/>
              </a:rPr>
              <a:t>variety</a:t>
            </a:r>
          </a:p>
        </p:txBody>
      </p:sp>
      <p:sp>
        <p:nvSpPr>
          <p:cNvPr id="3" name="Text Placeholder 2">
            <a:extLst>
              <a:ext uri="{FF2B5EF4-FFF2-40B4-BE49-F238E27FC236}">
                <a16:creationId xmlns:a16="http://schemas.microsoft.com/office/drawing/2014/main" id="{31F5AF1A-7C13-41E3-BE1F-544F74C2F348}"/>
              </a:ext>
            </a:extLst>
          </p:cNvPr>
          <p:cNvSpPr>
            <a:spLocks noGrp="1"/>
          </p:cNvSpPr>
          <p:nvPr>
            <p:ph type="body" idx="1"/>
          </p:nvPr>
        </p:nvSpPr>
        <p:spPr>
          <a:xfrm>
            <a:off x="2883316" y="575500"/>
            <a:ext cx="6035040" cy="1207800"/>
          </a:xfrm>
        </p:spPr>
        <p:txBody>
          <a:bodyPr/>
          <a:lstStyle/>
          <a:p>
            <a:pPr>
              <a:buNone/>
            </a:pPr>
            <a:r>
              <a:rPr lang="en-US" sz="2400" b="1" i="0" dirty="0">
                <a:latin typeface="+mn-lt"/>
              </a:rPr>
              <a:t>Quarterly marketing </a:t>
            </a:r>
          </a:p>
          <a:p>
            <a:pPr>
              <a:buNone/>
            </a:pPr>
            <a:r>
              <a:rPr lang="en-US" sz="2400" b="1" i="0" dirty="0">
                <a:latin typeface="+mn-lt"/>
              </a:rPr>
              <a:t>communication tactics:</a:t>
            </a:r>
          </a:p>
        </p:txBody>
      </p:sp>
      <p:sp>
        <p:nvSpPr>
          <p:cNvPr id="4" name="Slide Number Placeholder 3">
            <a:extLst>
              <a:ext uri="{FF2B5EF4-FFF2-40B4-BE49-F238E27FC236}">
                <a16:creationId xmlns:a16="http://schemas.microsoft.com/office/drawing/2014/main" id="{DAE906A4-8ACA-4C73-9BB0-9638275C6BB9}"/>
              </a:ext>
            </a:extLst>
          </p:cNvPr>
          <p:cNvSpPr>
            <a:spLocks noGrp="1"/>
          </p:cNvSpPr>
          <p:nvPr>
            <p:ph type="sldNum" idx="12"/>
          </p:nvPr>
        </p:nvSpPr>
        <p:spPr/>
        <p:txBody>
          <a:bodyPr/>
          <a:lstStyle/>
          <a:p>
            <a:pPr lvl="0" rtl="0">
              <a:spcBef>
                <a:spcPts val="0"/>
              </a:spcBef>
              <a:buNone/>
            </a:pPr>
            <a:fld id="{00000000-1234-1234-1234-123412341234}" type="slidenum">
              <a:rPr lang="en" smtClean="0"/>
              <a:t>20</a:t>
            </a:fld>
            <a:endParaRPr lang="en"/>
          </a:p>
        </p:txBody>
      </p:sp>
      <p:sp>
        <p:nvSpPr>
          <p:cNvPr id="5" name="Text Placeholder 4">
            <a:extLst>
              <a:ext uri="{FF2B5EF4-FFF2-40B4-BE49-F238E27FC236}">
                <a16:creationId xmlns:a16="http://schemas.microsoft.com/office/drawing/2014/main" id="{43F5A424-A47B-4632-AE96-91E26BC33B1C}"/>
              </a:ext>
            </a:extLst>
          </p:cNvPr>
          <p:cNvSpPr>
            <a:spLocks noGrp="1"/>
          </p:cNvSpPr>
          <p:nvPr>
            <p:ph type="body" idx="2"/>
          </p:nvPr>
        </p:nvSpPr>
        <p:spPr>
          <a:xfrm>
            <a:off x="2883316" y="1525150"/>
            <a:ext cx="6035040" cy="3737729"/>
          </a:xfrm>
        </p:spPr>
        <p:txBody>
          <a:bodyPr/>
          <a:lstStyle/>
          <a:p>
            <a:pPr marL="285750" indent="-285750">
              <a:buClr>
                <a:srgbClr val="F5002F"/>
              </a:buClr>
              <a:buFont typeface="Wingdings" charset="2"/>
              <a:buChar char="§"/>
            </a:pPr>
            <a:r>
              <a:rPr lang="en-US" b="1" dirty="0">
                <a:solidFill>
                  <a:schemeClr val="accent4"/>
                </a:solidFill>
                <a:latin typeface="+mn-lt"/>
              </a:rPr>
              <a:t>Email</a:t>
            </a:r>
            <a:r>
              <a:rPr lang="en-US" dirty="0">
                <a:solidFill>
                  <a:schemeClr val="accent4"/>
                </a:solidFill>
                <a:latin typeface="+mn-lt"/>
              </a:rPr>
              <a:t> – Free, ready-to-use HTML templates are provided throughout the year. Promotional emails must be sent to all email addresses on file of credit union members who are at </a:t>
            </a:r>
            <a:br>
              <a:rPr lang="en-US" dirty="0">
                <a:solidFill>
                  <a:schemeClr val="accent4"/>
                </a:solidFill>
                <a:latin typeface="+mn-lt"/>
              </a:rPr>
            </a:br>
            <a:r>
              <a:rPr lang="en-US" dirty="0">
                <a:solidFill>
                  <a:schemeClr val="accent4"/>
                </a:solidFill>
                <a:latin typeface="+mn-lt"/>
              </a:rPr>
              <a:t>least 18 years old.</a:t>
            </a:r>
          </a:p>
          <a:p>
            <a:pPr marL="285750" indent="-285750">
              <a:buClr>
                <a:srgbClr val="F5002F"/>
              </a:buClr>
              <a:buFont typeface="Wingdings" charset="2"/>
              <a:buChar char="§"/>
            </a:pPr>
            <a:r>
              <a:rPr lang="en-US" b="1" dirty="0">
                <a:solidFill>
                  <a:schemeClr val="accent4"/>
                </a:solidFill>
                <a:latin typeface="+mn-lt"/>
              </a:rPr>
              <a:t>Newsletter article or ad</a:t>
            </a:r>
            <a:r>
              <a:rPr lang="en-US" dirty="0">
                <a:solidFill>
                  <a:schemeClr val="accent4"/>
                </a:solidFill>
                <a:latin typeface="+mn-lt"/>
              </a:rPr>
              <a:t> – Free newsletter ads and articles are provided throughout the year. Promotional Sprint articles must be sent through the credit union’s digital or print newsletter to entire circulation.</a:t>
            </a:r>
          </a:p>
          <a:p>
            <a:pPr marL="285750" indent="-285750">
              <a:buClr>
                <a:srgbClr val="F5002F"/>
              </a:buClr>
              <a:buFont typeface="Wingdings" charset="2"/>
              <a:buChar char="§"/>
            </a:pPr>
            <a:r>
              <a:rPr lang="en-US" b="1" dirty="0">
                <a:solidFill>
                  <a:schemeClr val="accent4"/>
                </a:solidFill>
                <a:latin typeface="+mn-lt"/>
              </a:rPr>
              <a:t>Social media </a:t>
            </a:r>
            <a:r>
              <a:rPr lang="en-US" dirty="0">
                <a:solidFill>
                  <a:schemeClr val="accent4"/>
                </a:solidFill>
                <a:latin typeface="+mn-lt"/>
              </a:rPr>
              <a:t>(organic post, sponsored post or paid ad – Free images, videos and messages are provided regularly. Social media post(s) – whether organic, sponsored or a paid ad — needs to reach 1,000 people or more to meet minimum requirements, and screenshots of results with post date must </a:t>
            </a:r>
            <a:br>
              <a:rPr lang="en-US" dirty="0">
                <a:solidFill>
                  <a:schemeClr val="accent4"/>
                </a:solidFill>
                <a:latin typeface="+mn-lt"/>
              </a:rPr>
            </a:br>
            <a:r>
              <a:rPr lang="en-US" dirty="0">
                <a:solidFill>
                  <a:schemeClr val="accent4"/>
                </a:solidFill>
                <a:latin typeface="+mn-lt"/>
              </a:rPr>
              <a:t>be submitted. </a:t>
            </a:r>
          </a:p>
        </p:txBody>
      </p:sp>
    </p:spTree>
    <p:extLst>
      <p:ext uri="{BB962C8B-B14F-4D97-AF65-F5344CB8AC3E}">
        <p14:creationId xmlns:p14="http://schemas.microsoft.com/office/powerpoint/2010/main" val="2211506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4EB96-DCD6-450D-816D-E7D8A25D4721}"/>
              </a:ext>
            </a:extLst>
          </p:cNvPr>
          <p:cNvSpPr>
            <a:spLocks noGrp="1"/>
          </p:cNvSpPr>
          <p:nvPr>
            <p:ph type="title"/>
          </p:nvPr>
        </p:nvSpPr>
        <p:spPr/>
        <p:txBody>
          <a:bodyPr/>
          <a:lstStyle/>
          <a:p>
            <a:r>
              <a:rPr lang="en-US" b="1" dirty="0">
                <a:latin typeface="+mn-lt"/>
              </a:rPr>
              <a:t>Quality digital assets</a:t>
            </a:r>
          </a:p>
        </p:txBody>
      </p:sp>
      <p:sp>
        <p:nvSpPr>
          <p:cNvPr id="3" name="Text Placeholder 2">
            <a:extLst>
              <a:ext uri="{FF2B5EF4-FFF2-40B4-BE49-F238E27FC236}">
                <a16:creationId xmlns:a16="http://schemas.microsoft.com/office/drawing/2014/main" id="{31F5AF1A-7C13-41E3-BE1F-544F74C2F348}"/>
              </a:ext>
            </a:extLst>
          </p:cNvPr>
          <p:cNvSpPr>
            <a:spLocks noGrp="1"/>
          </p:cNvSpPr>
          <p:nvPr>
            <p:ph type="body" idx="1"/>
          </p:nvPr>
        </p:nvSpPr>
        <p:spPr>
          <a:xfrm>
            <a:off x="2883316" y="575500"/>
            <a:ext cx="6035040" cy="1207800"/>
          </a:xfrm>
        </p:spPr>
        <p:txBody>
          <a:bodyPr/>
          <a:lstStyle/>
          <a:p>
            <a:pPr>
              <a:buNone/>
            </a:pPr>
            <a:r>
              <a:rPr lang="en-US" sz="2400" b="1" i="0" dirty="0">
                <a:latin typeface="+mn-lt"/>
              </a:rPr>
              <a:t>Quarterly marketing </a:t>
            </a:r>
          </a:p>
          <a:p>
            <a:pPr>
              <a:buNone/>
            </a:pPr>
            <a:r>
              <a:rPr lang="en-US" sz="2400" b="1" i="0" dirty="0">
                <a:latin typeface="+mn-lt"/>
              </a:rPr>
              <a:t>communication tactics:</a:t>
            </a:r>
          </a:p>
        </p:txBody>
      </p:sp>
      <p:sp>
        <p:nvSpPr>
          <p:cNvPr id="4" name="Slide Number Placeholder 3">
            <a:extLst>
              <a:ext uri="{FF2B5EF4-FFF2-40B4-BE49-F238E27FC236}">
                <a16:creationId xmlns:a16="http://schemas.microsoft.com/office/drawing/2014/main" id="{DAE906A4-8ACA-4C73-9BB0-9638275C6BB9}"/>
              </a:ext>
            </a:extLst>
          </p:cNvPr>
          <p:cNvSpPr>
            <a:spLocks noGrp="1"/>
          </p:cNvSpPr>
          <p:nvPr>
            <p:ph type="sldNum" idx="12"/>
          </p:nvPr>
        </p:nvSpPr>
        <p:spPr/>
        <p:txBody>
          <a:bodyPr/>
          <a:lstStyle/>
          <a:p>
            <a:pPr lvl="0" rtl="0">
              <a:spcBef>
                <a:spcPts val="0"/>
              </a:spcBef>
              <a:buNone/>
            </a:pPr>
            <a:fld id="{00000000-1234-1234-1234-123412341234}" type="slidenum">
              <a:rPr lang="en" smtClean="0"/>
              <a:t>21</a:t>
            </a:fld>
            <a:endParaRPr lang="en"/>
          </a:p>
        </p:txBody>
      </p:sp>
      <p:sp>
        <p:nvSpPr>
          <p:cNvPr id="5" name="Text Placeholder 4">
            <a:extLst>
              <a:ext uri="{FF2B5EF4-FFF2-40B4-BE49-F238E27FC236}">
                <a16:creationId xmlns:a16="http://schemas.microsoft.com/office/drawing/2014/main" id="{43F5A424-A47B-4632-AE96-91E26BC33B1C}"/>
              </a:ext>
            </a:extLst>
          </p:cNvPr>
          <p:cNvSpPr>
            <a:spLocks noGrp="1"/>
          </p:cNvSpPr>
          <p:nvPr>
            <p:ph type="body" idx="2"/>
          </p:nvPr>
        </p:nvSpPr>
        <p:spPr>
          <a:xfrm>
            <a:off x="2883316" y="1636911"/>
            <a:ext cx="6035040" cy="3224700"/>
          </a:xfrm>
        </p:spPr>
        <p:txBody>
          <a:bodyPr/>
          <a:lstStyle/>
          <a:p>
            <a:pPr marL="285750" indent="-285750">
              <a:buClr>
                <a:srgbClr val="F5002F"/>
              </a:buClr>
              <a:buFont typeface="Wingdings" charset="2"/>
              <a:buChar char="§"/>
            </a:pPr>
            <a:r>
              <a:rPr lang="en-US" b="1" dirty="0">
                <a:solidFill>
                  <a:schemeClr val="accent4"/>
                </a:solidFill>
                <a:latin typeface="+mn-lt"/>
              </a:rPr>
              <a:t>Mobile app or online banking banner</a:t>
            </a:r>
            <a:r>
              <a:rPr lang="en-US" dirty="0">
                <a:solidFill>
                  <a:schemeClr val="accent4"/>
                </a:solidFill>
                <a:latin typeface="+mn-lt"/>
              </a:rPr>
              <a:t> – Free banner advertisement assets are provided on a routine basis. </a:t>
            </a:r>
          </a:p>
          <a:p>
            <a:pPr marL="285750" indent="-285750">
              <a:buClr>
                <a:srgbClr val="F5002F"/>
              </a:buClr>
              <a:buFont typeface="Wingdings" charset="2"/>
              <a:buChar char="§"/>
            </a:pPr>
            <a:r>
              <a:rPr lang="en-US" b="1" dirty="0">
                <a:solidFill>
                  <a:schemeClr val="accent4"/>
                </a:solidFill>
                <a:latin typeface="+mn-lt"/>
              </a:rPr>
              <a:t>Blog post </a:t>
            </a:r>
            <a:r>
              <a:rPr lang="en-US" dirty="0">
                <a:solidFill>
                  <a:schemeClr val="accent4"/>
                </a:solidFill>
                <a:latin typeface="+mn-lt"/>
              </a:rPr>
              <a:t>– Free messaging and posts are available. </a:t>
            </a:r>
          </a:p>
          <a:p>
            <a:pPr marL="285750" indent="-285750">
              <a:buClr>
                <a:srgbClr val="F5002F"/>
              </a:buClr>
              <a:buFont typeface="Wingdings" charset="2"/>
              <a:buChar char="§"/>
            </a:pPr>
            <a:r>
              <a:rPr lang="en-US" b="1" dirty="0">
                <a:solidFill>
                  <a:schemeClr val="accent4"/>
                </a:solidFill>
                <a:latin typeface="+mn-lt"/>
              </a:rPr>
              <a:t>Gas Station TV advertisements</a:t>
            </a:r>
            <a:r>
              <a:rPr lang="en-US" dirty="0">
                <a:solidFill>
                  <a:schemeClr val="accent4"/>
                </a:solidFill>
                <a:latin typeface="+mn-lt"/>
              </a:rPr>
              <a:t> featuring Sprint </a:t>
            </a:r>
            <a:br>
              <a:rPr lang="en-US" dirty="0">
                <a:solidFill>
                  <a:schemeClr val="accent4"/>
                </a:solidFill>
                <a:latin typeface="+mn-lt"/>
              </a:rPr>
            </a:br>
            <a:r>
              <a:rPr lang="en-US" dirty="0">
                <a:solidFill>
                  <a:schemeClr val="accent4"/>
                </a:solidFill>
                <a:latin typeface="+mn-lt"/>
              </a:rPr>
              <a:t>promotional offer(s)</a:t>
            </a:r>
          </a:p>
          <a:p>
            <a:pPr>
              <a:buNone/>
            </a:pPr>
            <a:endParaRPr lang="en-US" dirty="0">
              <a:latin typeface="+mn-lt"/>
            </a:endParaRPr>
          </a:p>
          <a:p>
            <a:pPr>
              <a:buNone/>
            </a:pPr>
            <a:r>
              <a:rPr lang="en-US" b="1" dirty="0">
                <a:solidFill>
                  <a:schemeClr val="accent4"/>
                </a:solidFill>
                <a:latin typeface="+mn-lt"/>
              </a:rPr>
              <a:t>Maximize your success! Make sure to take advantage of </a:t>
            </a:r>
            <a:r>
              <a:rPr lang="en-US" b="1" dirty="0">
                <a:solidFill>
                  <a:schemeClr val="accent6">
                    <a:lumMod val="50000"/>
                  </a:schemeClr>
                </a:solidFill>
                <a:latin typeface="+mn-lt"/>
              </a:rPr>
              <a:t>FREE</a:t>
            </a:r>
            <a:r>
              <a:rPr lang="en-US" b="1" dirty="0">
                <a:latin typeface="+mn-lt"/>
              </a:rPr>
              <a:t> </a:t>
            </a:r>
            <a:r>
              <a:rPr lang="en-US" b="1" dirty="0">
                <a:solidFill>
                  <a:schemeClr val="accent4"/>
                </a:solidFill>
                <a:latin typeface="+mn-lt"/>
              </a:rPr>
              <a:t>materials available in the Love My Credit Union Rewards Partner Center and deploy multiple tactics to build momentum. </a:t>
            </a:r>
          </a:p>
          <a:p>
            <a:pPr>
              <a:buNone/>
            </a:pPr>
            <a:endParaRPr lang="en-US" dirty="0"/>
          </a:p>
        </p:txBody>
      </p:sp>
    </p:spTree>
    <p:extLst>
      <p:ext uri="{BB962C8B-B14F-4D97-AF65-F5344CB8AC3E}">
        <p14:creationId xmlns:p14="http://schemas.microsoft.com/office/powerpoint/2010/main" val="312891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6B4DF-4163-4599-AD19-DD9F0B12DF33}"/>
              </a:ext>
            </a:extLst>
          </p:cNvPr>
          <p:cNvSpPr>
            <a:spLocks noGrp="1"/>
          </p:cNvSpPr>
          <p:nvPr>
            <p:ph type="title"/>
          </p:nvPr>
        </p:nvSpPr>
        <p:spPr/>
        <p:txBody>
          <a:bodyPr/>
          <a:lstStyle/>
          <a:p>
            <a:r>
              <a:rPr lang="en-US" b="1" dirty="0">
                <a:latin typeface="+mn-lt"/>
              </a:rPr>
              <a:t>FREE marketing materials </a:t>
            </a:r>
          </a:p>
        </p:txBody>
      </p:sp>
      <p:sp>
        <p:nvSpPr>
          <p:cNvPr id="3" name="Text Placeholder 2">
            <a:extLst>
              <a:ext uri="{FF2B5EF4-FFF2-40B4-BE49-F238E27FC236}">
                <a16:creationId xmlns:a16="http://schemas.microsoft.com/office/drawing/2014/main" id="{D8277FE4-5D52-4AC7-917B-A9258546738F}"/>
              </a:ext>
            </a:extLst>
          </p:cNvPr>
          <p:cNvSpPr>
            <a:spLocks noGrp="1"/>
          </p:cNvSpPr>
          <p:nvPr>
            <p:ph type="body" idx="1"/>
          </p:nvPr>
        </p:nvSpPr>
        <p:spPr>
          <a:xfrm>
            <a:off x="3082460" y="531136"/>
            <a:ext cx="5238580" cy="3981000"/>
          </a:xfrm>
        </p:spPr>
        <p:txBody>
          <a:bodyPr/>
          <a:lstStyle/>
          <a:p>
            <a:pPr>
              <a:buNone/>
            </a:pPr>
            <a:r>
              <a:rPr lang="en-US" sz="2400" b="1" dirty="0">
                <a:solidFill>
                  <a:srgbClr val="F5002F"/>
                </a:solidFill>
                <a:latin typeface="+mn-lt"/>
              </a:rPr>
              <a:t>FREE marketing materials always</a:t>
            </a:r>
          </a:p>
          <a:p>
            <a:pPr>
              <a:buNone/>
            </a:pPr>
            <a:r>
              <a:rPr lang="en-US" sz="2400" b="1" dirty="0">
                <a:solidFill>
                  <a:srgbClr val="F5002F"/>
                </a:solidFill>
                <a:latin typeface="+mn-lt"/>
              </a:rPr>
              <a:t>available in the Partner Center:</a:t>
            </a:r>
          </a:p>
          <a:p>
            <a:pPr marL="285750" indent="-285750">
              <a:buClr>
                <a:srgbClr val="F5002F"/>
              </a:buClr>
              <a:buFont typeface="Wingdings" charset="2"/>
              <a:buChar char="§"/>
            </a:pPr>
            <a:r>
              <a:rPr lang="en-US" dirty="0">
                <a:solidFill>
                  <a:schemeClr val="accent4"/>
                </a:solidFill>
                <a:latin typeface="+mn-lt"/>
              </a:rPr>
              <a:t>Opportunities to co-brand and customize elements </a:t>
            </a:r>
          </a:p>
          <a:p>
            <a:pPr marL="285750" indent="-285750">
              <a:buClr>
                <a:srgbClr val="F5002F"/>
              </a:buClr>
              <a:buFont typeface="Wingdings" charset="2"/>
              <a:buChar char="§"/>
            </a:pPr>
            <a:r>
              <a:rPr lang="en-US" dirty="0">
                <a:solidFill>
                  <a:schemeClr val="accent4"/>
                </a:solidFill>
                <a:latin typeface="+mn-lt"/>
              </a:rPr>
              <a:t>Seasonal campaign assets shared throughout the year</a:t>
            </a:r>
          </a:p>
          <a:p>
            <a:pPr marL="285750" indent="-285750"/>
            <a:endParaRPr lang="en-US" dirty="0">
              <a:latin typeface="+mn-lt"/>
            </a:endParaRPr>
          </a:p>
        </p:txBody>
      </p:sp>
      <p:sp>
        <p:nvSpPr>
          <p:cNvPr id="4" name="Slide Number Placeholder 3">
            <a:extLst>
              <a:ext uri="{FF2B5EF4-FFF2-40B4-BE49-F238E27FC236}">
                <a16:creationId xmlns:a16="http://schemas.microsoft.com/office/drawing/2014/main" id="{90BC670A-DA48-47A0-B810-B3A019BE74BC}"/>
              </a:ext>
            </a:extLst>
          </p:cNvPr>
          <p:cNvSpPr>
            <a:spLocks noGrp="1"/>
          </p:cNvSpPr>
          <p:nvPr>
            <p:ph type="sldNum" idx="12"/>
          </p:nvPr>
        </p:nvSpPr>
        <p:spPr/>
        <p:txBody>
          <a:bodyPr/>
          <a:lstStyle/>
          <a:p>
            <a:pPr lvl="0">
              <a:spcBef>
                <a:spcPts val="0"/>
              </a:spcBef>
              <a:buNone/>
            </a:pPr>
            <a:fld id="{00000000-1234-1234-1234-123412341234}" type="slidenum">
              <a:rPr lang="en" smtClean="0"/>
              <a:t>22</a:t>
            </a:fld>
            <a:endParaRPr lang="en"/>
          </a:p>
        </p:txBody>
      </p:sp>
      <p:pic>
        <p:nvPicPr>
          <p:cNvPr id="9" name="Picture 8">
            <a:extLst>
              <a:ext uri="{FF2B5EF4-FFF2-40B4-BE49-F238E27FC236}">
                <a16:creationId xmlns:a16="http://schemas.microsoft.com/office/drawing/2014/main" id="{A08907DC-85B2-4325-9EEC-7FD89DC9B849}"/>
              </a:ext>
            </a:extLst>
          </p:cNvPr>
          <p:cNvPicPr>
            <a:picLocks noChangeAspect="1"/>
          </p:cNvPicPr>
          <p:nvPr/>
        </p:nvPicPr>
        <p:blipFill>
          <a:blip r:embed="rId2"/>
          <a:stretch>
            <a:fillRect/>
          </a:stretch>
        </p:blipFill>
        <p:spPr>
          <a:xfrm>
            <a:off x="6026748" y="2120185"/>
            <a:ext cx="1503778" cy="2780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0142C06E-CF35-49A5-82EB-71303C5F47D4}"/>
              </a:ext>
            </a:extLst>
          </p:cNvPr>
          <p:cNvPicPr>
            <a:picLocks noChangeAspect="1"/>
          </p:cNvPicPr>
          <p:nvPr/>
        </p:nvPicPr>
        <p:blipFill>
          <a:blip r:embed="rId3"/>
          <a:stretch>
            <a:fillRect/>
          </a:stretch>
        </p:blipFill>
        <p:spPr>
          <a:xfrm>
            <a:off x="3767853" y="2120185"/>
            <a:ext cx="1970453" cy="1173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38FC9BC8-695F-49A8-A625-6B5904FD4A66}"/>
              </a:ext>
            </a:extLst>
          </p:cNvPr>
          <p:cNvPicPr>
            <a:picLocks noChangeAspect="1"/>
          </p:cNvPicPr>
          <p:nvPr/>
        </p:nvPicPr>
        <p:blipFill>
          <a:blip r:embed="rId4"/>
          <a:stretch>
            <a:fillRect/>
          </a:stretch>
        </p:blipFill>
        <p:spPr>
          <a:xfrm>
            <a:off x="3756830" y="3598348"/>
            <a:ext cx="1978935" cy="13140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73702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614942" y="497173"/>
            <a:ext cx="3517200" cy="973500"/>
          </a:xfrm>
          <a:prstGeom prst="rect">
            <a:avLst/>
          </a:prstGeom>
        </p:spPr>
        <p:txBody>
          <a:bodyPr wrap="square" lIns="91425" tIns="91425" rIns="91425" bIns="91425" anchor="b" anchorCtr="0">
            <a:noAutofit/>
          </a:bodyPr>
          <a:lstStyle/>
          <a:p>
            <a:pPr lvl="0" algn="ctr">
              <a:spcBef>
                <a:spcPts val="0"/>
              </a:spcBef>
              <a:buNone/>
            </a:pPr>
            <a:r>
              <a:rPr lang="en-US" b="1" dirty="0">
                <a:latin typeface="+mn-lt"/>
              </a:rPr>
              <a:t>Cash in on your effort.</a:t>
            </a:r>
            <a:endParaRPr lang="en" b="1" dirty="0">
              <a:latin typeface="+mn-lt"/>
            </a:endParaRPr>
          </a:p>
        </p:txBody>
      </p:sp>
      <p:sp>
        <p:nvSpPr>
          <p:cNvPr id="130" name="Shape 130"/>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23</a:t>
            </a:fld>
            <a:endParaRPr lang="en">
              <a:latin typeface="+mn-lt"/>
            </a:endParaRPr>
          </a:p>
        </p:txBody>
      </p:sp>
      <p:sp>
        <p:nvSpPr>
          <p:cNvPr id="131" name="Shape 131"/>
          <p:cNvSpPr txBox="1">
            <a:spLocks noGrp="1"/>
          </p:cNvSpPr>
          <p:nvPr>
            <p:ph type="body" idx="1"/>
          </p:nvPr>
        </p:nvSpPr>
        <p:spPr>
          <a:xfrm>
            <a:off x="614942" y="1675889"/>
            <a:ext cx="3517200" cy="1319235"/>
          </a:xfrm>
          <a:prstGeom prst="rect">
            <a:avLst/>
          </a:prstGeom>
        </p:spPr>
        <p:txBody>
          <a:bodyPr wrap="square" lIns="91425" tIns="91425" rIns="91425" bIns="91425" anchor="t" anchorCtr="0">
            <a:noAutofit/>
          </a:bodyPr>
          <a:lstStyle/>
          <a:p>
            <a:pPr lvl="0" algn="ctr">
              <a:spcBef>
                <a:spcPts val="0"/>
              </a:spcBef>
              <a:buNone/>
            </a:pPr>
            <a:r>
              <a:rPr lang="en-US" sz="2000" dirty="0">
                <a:latin typeface="+mn-lt"/>
              </a:rPr>
              <a:t>Credit unions will receive </a:t>
            </a:r>
            <a:r>
              <a:rPr lang="en-US" sz="2000" b="1" dirty="0">
                <a:latin typeface="+mn-lt"/>
              </a:rPr>
              <a:t>$23 </a:t>
            </a:r>
            <a:r>
              <a:rPr lang="en-US" sz="2000" dirty="0">
                <a:latin typeface="+mn-lt"/>
              </a:rPr>
              <a:t>for each new Sprint line activated*.</a:t>
            </a:r>
          </a:p>
        </p:txBody>
      </p:sp>
      <p:pic>
        <p:nvPicPr>
          <p:cNvPr id="6" name="Picture 5">
            <a:extLst>
              <a:ext uri="{FF2B5EF4-FFF2-40B4-BE49-F238E27FC236}">
                <a16:creationId xmlns:a16="http://schemas.microsoft.com/office/drawing/2014/main" id="{B2040577-86FB-41EF-9F71-8AFC64D02887}"/>
              </a:ext>
            </a:extLst>
          </p:cNvPr>
          <p:cNvPicPr>
            <a:picLocks noChangeAspect="1"/>
          </p:cNvPicPr>
          <p:nvPr/>
        </p:nvPicPr>
        <p:blipFill rotWithShape="1">
          <a:blip r:embed="rId3">
            <a:extLst>
              <a:ext uri="{28A0092B-C50C-407E-A947-70E740481C1C}">
                <a14:useLocalDpi xmlns:a14="http://schemas.microsoft.com/office/drawing/2010/main" val="0"/>
              </a:ext>
            </a:extLst>
          </a:blip>
          <a:srcRect l="40676"/>
          <a:stretch/>
        </p:blipFill>
        <p:spPr>
          <a:xfrm>
            <a:off x="4500664" y="0"/>
            <a:ext cx="4643336" cy="5143451"/>
          </a:xfrm>
          <a:prstGeom prst="rect">
            <a:avLst/>
          </a:prstGeom>
        </p:spPr>
      </p:pic>
      <p:sp>
        <p:nvSpPr>
          <p:cNvPr id="7" name="Rectangle 6">
            <a:extLst>
              <a:ext uri="{FF2B5EF4-FFF2-40B4-BE49-F238E27FC236}">
                <a16:creationId xmlns:a16="http://schemas.microsoft.com/office/drawing/2014/main" id="{8372A757-4495-4014-9200-25F4B1F00AC2}"/>
              </a:ext>
            </a:extLst>
          </p:cNvPr>
          <p:cNvSpPr/>
          <p:nvPr/>
        </p:nvSpPr>
        <p:spPr>
          <a:xfrm>
            <a:off x="1" y="3331024"/>
            <a:ext cx="4500664" cy="181247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131">
            <a:extLst>
              <a:ext uri="{FF2B5EF4-FFF2-40B4-BE49-F238E27FC236}">
                <a16:creationId xmlns:a16="http://schemas.microsoft.com/office/drawing/2014/main" id="{F69998D6-E98F-4DC3-B31B-76C64F1016B8}"/>
              </a:ext>
            </a:extLst>
          </p:cNvPr>
          <p:cNvSpPr txBox="1">
            <a:spLocks/>
          </p:cNvSpPr>
          <p:nvPr/>
        </p:nvSpPr>
        <p:spPr>
          <a:xfrm>
            <a:off x="614942" y="3518807"/>
            <a:ext cx="3517200" cy="864552"/>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1pPr>
            <a:lvl2pPr marR="0" lvl="1"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2pPr>
            <a:lvl3pPr marR="0" lvl="2"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3pPr>
            <a:lvl4pPr marR="0" lvl="3"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4pPr>
            <a:lvl5pPr marR="0" lvl="4"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5pPr>
            <a:lvl6pPr marR="0" lvl="5"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6pPr>
            <a:lvl7pPr marR="0" lvl="6"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7pPr>
            <a:lvl8pPr marR="0" lvl="7"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8pPr>
            <a:lvl9pPr marR="0" lvl="8"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9pPr>
          </a:lstStyle>
          <a:p>
            <a:pPr algn="ctr">
              <a:buNone/>
            </a:pPr>
            <a:r>
              <a:rPr lang="en-US" i="1" dirty="0">
                <a:solidFill>
                  <a:schemeClr val="bg1"/>
                </a:solidFill>
                <a:latin typeface="+mn-lt"/>
              </a:rPr>
              <a:t>Credit unions will be paid on performance and must be actively promoting the program per marketing requirements</a:t>
            </a:r>
          </a:p>
          <a:p>
            <a:pPr algn="ctr">
              <a:buNone/>
            </a:pPr>
            <a:endParaRPr lang="en-US" i="1" dirty="0">
              <a:solidFill>
                <a:schemeClr val="bg1"/>
              </a:solidFill>
              <a:latin typeface="+mn-lt"/>
            </a:endParaRPr>
          </a:p>
          <a:p>
            <a:pPr algn="ctr">
              <a:buNone/>
            </a:pPr>
            <a:r>
              <a:rPr lang="en-US" sz="1100" i="1" dirty="0">
                <a:solidFill>
                  <a:schemeClr val="bg1"/>
                </a:solidFill>
                <a:latin typeface="+mn-lt"/>
              </a:rPr>
              <a:t>*New line is a line(s) added when opening a new Sprint account or a new line added within 30 days of account activations</a:t>
            </a:r>
            <a:endParaRPr lang="en" sz="1100" dirty="0">
              <a:solidFill>
                <a:schemeClr val="bg1"/>
              </a:solidFill>
              <a:latin typeface="+mn-lt"/>
            </a:endParaRPr>
          </a:p>
          <a:p>
            <a:pPr algn="ctr">
              <a:buNone/>
            </a:pPr>
            <a:endParaRPr lang="en" dirty="0">
              <a:solidFill>
                <a:schemeClr val="bg1"/>
              </a:solidFill>
              <a:latin typeface="+mn-lt"/>
            </a:endParaRPr>
          </a:p>
        </p:txBody>
      </p:sp>
      <p:pic>
        <p:nvPicPr>
          <p:cNvPr id="17" name="Picture 16">
            <a:extLst>
              <a:ext uri="{FF2B5EF4-FFF2-40B4-BE49-F238E27FC236}">
                <a16:creationId xmlns:a16="http://schemas.microsoft.com/office/drawing/2014/main" id="{69888FB9-69BC-454F-B3F7-F8F5C5F024EF}"/>
              </a:ext>
            </a:extLst>
          </p:cNvPr>
          <p:cNvPicPr>
            <a:picLocks noChangeAspect="1"/>
          </p:cNvPicPr>
          <p:nvPr/>
        </p:nvPicPr>
        <p:blipFill rotWithShape="1">
          <a:blip r:embed="rId4">
            <a:extLst>
              <a:ext uri="{28A0092B-C50C-407E-A947-70E740481C1C}">
                <a14:useLocalDpi xmlns:a14="http://schemas.microsoft.com/office/drawing/2010/main" val="0"/>
              </a:ext>
            </a:extLst>
          </a:blip>
          <a:srcRect r="39580"/>
          <a:stretch/>
        </p:blipFill>
        <p:spPr>
          <a:xfrm>
            <a:off x="4500664" y="-49"/>
            <a:ext cx="4659091" cy="5143500"/>
          </a:xfrm>
          <a:prstGeom prst="rect">
            <a:avLst/>
          </a:prstGeom>
        </p:spPr>
      </p:pic>
    </p:spTree>
    <p:extLst>
      <p:ext uri="{BB962C8B-B14F-4D97-AF65-F5344CB8AC3E}">
        <p14:creationId xmlns:p14="http://schemas.microsoft.com/office/powerpoint/2010/main" val="1666682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234450" y="575500"/>
            <a:ext cx="2046300" cy="3981000"/>
          </a:xfrm>
          <a:prstGeom prst="rect">
            <a:avLst/>
          </a:prstGeom>
        </p:spPr>
        <p:txBody>
          <a:bodyPr wrap="square" lIns="91425" tIns="91425" rIns="91425" bIns="91425" anchor="t" anchorCtr="0">
            <a:noAutofit/>
          </a:bodyPr>
          <a:lstStyle/>
          <a:p>
            <a:pPr lvl="0" rtl="0">
              <a:spcBef>
                <a:spcPts val="0"/>
              </a:spcBef>
              <a:buNone/>
            </a:pPr>
            <a:r>
              <a:rPr lang="en-US" sz="2300" b="1" dirty="0">
                <a:latin typeface="+mn-lt"/>
                <a:cs typeface="Adobe Devanagari" panose="02040503050201020203" pitchFamily="18" charset="0"/>
              </a:rPr>
              <a:t>Enroll </a:t>
            </a:r>
            <a:r>
              <a:rPr lang="en-US" b="1" dirty="0">
                <a:latin typeface="+mn-lt"/>
                <a:cs typeface="Adobe Devanagari" panose="02040503050201020203" pitchFamily="18" charset="0"/>
              </a:rPr>
              <a:t>now</a:t>
            </a:r>
            <a:endParaRPr lang="en" b="1" dirty="0">
              <a:latin typeface="+mn-lt"/>
              <a:cs typeface="Adobe Devanagari" panose="02040503050201020203" pitchFamily="18" charset="0"/>
            </a:endParaRPr>
          </a:p>
        </p:txBody>
      </p:sp>
      <p:sp>
        <p:nvSpPr>
          <p:cNvPr id="105" name="Shape 105"/>
          <p:cNvSpPr txBox="1">
            <a:spLocks noGrp="1"/>
          </p:cNvSpPr>
          <p:nvPr>
            <p:ph type="body" idx="1"/>
          </p:nvPr>
        </p:nvSpPr>
        <p:spPr>
          <a:xfrm>
            <a:off x="3214840" y="687575"/>
            <a:ext cx="3986060" cy="3087911"/>
          </a:xfrm>
          <a:prstGeom prst="rect">
            <a:avLst/>
          </a:prstGeom>
        </p:spPr>
        <p:txBody>
          <a:bodyPr wrap="square" lIns="91425" tIns="91425" rIns="91425" bIns="91425" anchor="t" anchorCtr="0">
            <a:noAutofit/>
          </a:bodyPr>
          <a:lstStyle/>
          <a:p>
            <a:pPr>
              <a:buClr>
                <a:schemeClr val="dk1"/>
              </a:buClr>
              <a:buNone/>
            </a:pPr>
            <a:r>
              <a:rPr lang="en-US" sz="2400" b="1" i="0" dirty="0">
                <a:latin typeface="+mn-lt"/>
              </a:rPr>
              <a:t>Get started today!</a:t>
            </a:r>
          </a:p>
          <a:p>
            <a:pPr marL="342900" indent="-342900">
              <a:buClr>
                <a:srgbClr val="F5002F"/>
              </a:buClr>
              <a:buFont typeface="+mj-lt"/>
              <a:buAutoNum type="arabicPeriod"/>
            </a:pPr>
            <a:r>
              <a:rPr lang="en-US" sz="1400" i="0" dirty="0">
                <a:solidFill>
                  <a:schemeClr val="accent4"/>
                </a:solidFill>
                <a:latin typeface="+mn-lt"/>
                <a:ea typeface="Nunito Sans"/>
                <a:cs typeface="Nunito Sans"/>
                <a:sym typeface="Nunito Sans"/>
              </a:rPr>
              <a:t>Complete the enrollment form located in the Partner Center</a:t>
            </a:r>
          </a:p>
          <a:p>
            <a:pPr marL="342900" indent="-342900">
              <a:buClr>
                <a:srgbClr val="F5002F"/>
              </a:buClr>
              <a:buFont typeface="+mj-lt"/>
              <a:buAutoNum type="arabicPeriod"/>
            </a:pPr>
            <a:r>
              <a:rPr lang="en-US" sz="1400" i="0" dirty="0">
                <a:solidFill>
                  <a:schemeClr val="accent4"/>
                </a:solidFill>
                <a:latin typeface="+mn-lt"/>
                <a:ea typeface="Nunito Sans"/>
                <a:cs typeface="Nunito Sans"/>
                <a:sym typeface="Nunito Sans"/>
              </a:rPr>
              <a:t>Plan your marketing: Access free marketing materials to promote this exciting offer</a:t>
            </a:r>
          </a:p>
          <a:p>
            <a:pPr marL="342900" indent="-342900">
              <a:buClr>
                <a:srgbClr val="F5002F"/>
              </a:buClr>
              <a:buFont typeface="+mj-lt"/>
              <a:buAutoNum type="arabicPeriod"/>
            </a:pPr>
            <a:r>
              <a:rPr lang="en-US" sz="1400" i="0" dirty="0">
                <a:solidFill>
                  <a:schemeClr val="accent4"/>
                </a:solidFill>
                <a:latin typeface="+mn-lt"/>
                <a:ea typeface="Nunito Sans"/>
                <a:cs typeface="Nunito Sans"/>
                <a:sym typeface="Nunito Sans"/>
              </a:rPr>
              <a:t>Educate your employees, members and local Sprint store staff about this exclusive promotion</a:t>
            </a:r>
          </a:p>
          <a:p>
            <a:pPr marL="342900" indent="-342900">
              <a:buClr>
                <a:srgbClr val="F5002F"/>
              </a:buClr>
              <a:buFont typeface="+mj-lt"/>
              <a:buAutoNum type="arabicPeriod"/>
            </a:pPr>
            <a:r>
              <a:rPr lang="en-US" sz="1400" i="0" dirty="0">
                <a:solidFill>
                  <a:schemeClr val="accent4"/>
                </a:solidFill>
                <a:latin typeface="+mn-lt"/>
                <a:ea typeface="Nunito Sans"/>
                <a:cs typeface="Nunito Sans"/>
                <a:sym typeface="Nunito Sans"/>
              </a:rPr>
              <a:t>Questions? We provide best-in-class client management support.</a:t>
            </a:r>
            <a:endParaRPr lang="en" sz="1400" i="0" dirty="0">
              <a:solidFill>
                <a:schemeClr val="accent4"/>
              </a:solidFill>
              <a:latin typeface="+mn-lt"/>
              <a:ea typeface="Nunito Sans"/>
              <a:cs typeface="Nunito Sans"/>
              <a:sym typeface="Nunito Sans"/>
            </a:endParaRPr>
          </a:p>
          <a:p>
            <a:pPr lvl="0" rtl="0">
              <a:spcBef>
                <a:spcPts val="0"/>
              </a:spcBef>
              <a:buClr>
                <a:schemeClr val="dk1"/>
              </a:buClr>
              <a:buSzPct val="100000"/>
              <a:buFont typeface="Arial"/>
              <a:buNone/>
            </a:pPr>
            <a:endParaRPr dirty="0">
              <a:latin typeface="+mn-lt"/>
            </a:endParaRPr>
          </a:p>
          <a:p>
            <a:pPr lvl="0" rtl="0">
              <a:spcBef>
                <a:spcPts val="0"/>
              </a:spcBef>
              <a:buNone/>
            </a:pPr>
            <a:endParaRPr dirty="0">
              <a:latin typeface="+mn-lt"/>
            </a:endParaRPr>
          </a:p>
        </p:txBody>
      </p:sp>
      <p:sp>
        <p:nvSpPr>
          <p:cNvPr id="107" name="Shape 107"/>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24</a:t>
            </a:fld>
            <a:endParaRPr lang="en">
              <a:latin typeface="+mn-lt"/>
            </a:endParaRPr>
          </a:p>
        </p:txBody>
      </p:sp>
      <p:pic>
        <p:nvPicPr>
          <p:cNvPr id="8" name="Picture 7">
            <a:extLst>
              <a:ext uri="{FF2B5EF4-FFF2-40B4-BE49-F238E27FC236}">
                <a16:creationId xmlns:a16="http://schemas.microsoft.com/office/drawing/2014/main" id="{1F13E955-CE47-4147-B5F9-C2B23BBB55B4}"/>
              </a:ext>
            </a:extLst>
          </p:cNvPr>
          <p:cNvPicPr>
            <a:picLocks noChangeAspect="1"/>
          </p:cNvPicPr>
          <p:nvPr/>
        </p:nvPicPr>
        <p:blipFill rotWithShape="1">
          <a:blip r:embed="rId3">
            <a:extLst>
              <a:ext uri="{28A0092B-C50C-407E-A947-70E740481C1C}">
                <a14:useLocalDpi xmlns:a14="http://schemas.microsoft.com/office/drawing/2010/main" val="0"/>
              </a:ext>
            </a:extLst>
          </a:blip>
          <a:srcRect l="24823" r="12419" b="369"/>
          <a:stretch/>
        </p:blipFill>
        <p:spPr>
          <a:xfrm>
            <a:off x="1" y="2351235"/>
            <a:ext cx="2595417" cy="2792265"/>
          </a:xfrm>
          <a:prstGeom prst="rect">
            <a:avLst/>
          </a:prstGeom>
        </p:spPr>
      </p:pic>
      <p:pic>
        <p:nvPicPr>
          <p:cNvPr id="9" name="Picture 8">
            <a:extLst>
              <a:ext uri="{FF2B5EF4-FFF2-40B4-BE49-F238E27FC236}">
                <a16:creationId xmlns:a16="http://schemas.microsoft.com/office/drawing/2014/main" id="{38E15604-F515-48C0-9D25-530736A5C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4869" y="880546"/>
            <a:ext cx="1515297" cy="2171924"/>
          </a:xfrm>
          <a:prstGeom prst="rect">
            <a:avLst/>
          </a:prstGeom>
        </p:spPr>
      </p:pic>
      <p:pic>
        <p:nvPicPr>
          <p:cNvPr id="3" name="Picture 2">
            <a:extLst>
              <a:ext uri="{FF2B5EF4-FFF2-40B4-BE49-F238E27FC236}">
                <a16:creationId xmlns:a16="http://schemas.microsoft.com/office/drawing/2014/main" id="{C99F7C38-850B-45A3-9D0E-AC29D4239401}"/>
              </a:ext>
            </a:extLst>
          </p:cNvPr>
          <p:cNvPicPr>
            <a:picLocks noChangeAspect="1"/>
          </p:cNvPicPr>
          <p:nvPr/>
        </p:nvPicPr>
        <p:blipFill rotWithShape="1">
          <a:blip r:embed="rId5"/>
          <a:srcRect l="37693" r="-33807"/>
          <a:stretch/>
        </p:blipFill>
        <p:spPr>
          <a:xfrm>
            <a:off x="0" y="2351235"/>
            <a:ext cx="4023360" cy="2792265"/>
          </a:xfrm>
          <a:prstGeom prst="rect">
            <a:avLst/>
          </a:prstGeom>
        </p:spPr>
      </p:pic>
      <p:sp>
        <p:nvSpPr>
          <p:cNvPr id="10" name="Rectangle 9">
            <a:extLst>
              <a:ext uri="{FF2B5EF4-FFF2-40B4-BE49-F238E27FC236}">
                <a16:creationId xmlns:a16="http://schemas.microsoft.com/office/drawing/2014/main" id="{A0EDB0A9-568E-4D3E-B43A-954DC1AA4F5B}"/>
              </a:ext>
            </a:extLst>
          </p:cNvPr>
          <p:cNvSpPr/>
          <p:nvPr/>
        </p:nvSpPr>
        <p:spPr>
          <a:xfrm>
            <a:off x="3214840" y="3775487"/>
            <a:ext cx="5929160" cy="8114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hape 105">
            <a:extLst>
              <a:ext uri="{FF2B5EF4-FFF2-40B4-BE49-F238E27FC236}">
                <a16:creationId xmlns:a16="http://schemas.microsoft.com/office/drawing/2014/main" id="{F165CD88-D31B-4173-8F2F-AC7E0233331B}"/>
              </a:ext>
            </a:extLst>
          </p:cNvPr>
          <p:cNvSpPr txBox="1">
            <a:spLocks noGrp="1"/>
          </p:cNvSpPr>
          <p:nvPr>
            <p:ph type="body" idx="1"/>
          </p:nvPr>
        </p:nvSpPr>
        <p:spPr>
          <a:xfrm>
            <a:off x="3265640" y="3856189"/>
            <a:ext cx="5822095" cy="786932"/>
          </a:xfrm>
          <a:prstGeom prst="rect">
            <a:avLst/>
          </a:prstGeom>
        </p:spPr>
        <p:txBody>
          <a:bodyPr wrap="square" lIns="91425" tIns="91425" rIns="91425" bIns="91425" anchor="t" anchorCtr="0">
            <a:noAutofit/>
          </a:bodyPr>
          <a:lstStyle/>
          <a:p>
            <a:pPr>
              <a:buClr>
                <a:schemeClr val="dk1"/>
              </a:buClr>
              <a:buNone/>
            </a:pPr>
            <a:r>
              <a:rPr lang="en-US" sz="2400" b="1" i="0" dirty="0">
                <a:solidFill>
                  <a:schemeClr val="bg1"/>
                </a:solidFill>
                <a:latin typeface="+mn-lt"/>
              </a:rPr>
              <a:t>LoveMyCreditUnion.org/</a:t>
            </a:r>
            <a:r>
              <a:rPr lang="en-US" sz="2400" b="1" i="0" dirty="0" err="1">
                <a:solidFill>
                  <a:schemeClr val="bg1"/>
                </a:solidFill>
                <a:latin typeface="+mn-lt"/>
              </a:rPr>
              <a:t>PartnerCenter</a:t>
            </a:r>
            <a:endParaRPr sz="2400" dirty="0">
              <a:solidFill>
                <a:schemeClr val="bg1"/>
              </a:solidFill>
              <a:latin typeface="+mn-lt"/>
            </a:endParaRPr>
          </a:p>
          <a:p>
            <a:pPr lvl="0" rtl="0">
              <a:spcBef>
                <a:spcPts val="0"/>
              </a:spcBef>
              <a:buNone/>
            </a:pPr>
            <a:endParaRPr sz="2000" dirty="0">
              <a:latin typeface="+mn-lt"/>
            </a:endParaRPr>
          </a:p>
        </p:txBody>
      </p:sp>
    </p:spTree>
    <p:extLst>
      <p:ext uri="{BB962C8B-B14F-4D97-AF65-F5344CB8AC3E}">
        <p14:creationId xmlns:p14="http://schemas.microsoft.com/office/powerpoint/2010/main" val="3141367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9" name="Picture 8">
            <a:extLst>
              <a:ext uri="{FF2B5EF4-FFF2-40B4-BE49-F238E27FC236}">
                <a16:creationId xmlns:a16="http://schemas.microsoft.com/office/drawing/2014/main" id="{F86C2B1B-DB14-4C03-9230-F48F69996BC5}"/>
              </a:ext>
            </a:extLst>
          </p:cNvPr>
          <p:cNvPicPr>
            <a:picLocks noChangeAspect="1"/>
          </p:cNvPicPr>
          <p:nvPr/>
        </p:nvPicPr>
        <p:blipFill rotWithShape="1">
          <a:blip r:embed="rId3"/>
          <a:srcRect l="-40449" r="40449"/>
          <a:stretch/>
        </p:blipFill>
        <p:spPr>
          <a:xfrm>
            <a:off x="1457693" y="-1160"/>
            <a:ext cx="7711148" cy="5143500"/>
          </a:xfrm>
          <a:prstGeom prst="rect">
            <a:avLst/>
          </a:prstGeom>
        </p:spPr>
      </p:pic>
      <p:sp>
        <p:nvSpPr>
          <p:cNvPr id="471" name="Shape 471"/>
          <p:cNvSpPr txBox="1">
            <a:spLocks noGrp="1"/>
          </p:cNvSpPr>
          <p:nvPr>
            <p:ph type="title"/>
          </p:nvPr>
        </p:nvSpPr>
        <p:spPr>
          <a:xfrm>
            <a:off x="571869" y="663829"/>
            <a:ext cx="3736484" cy="973500"/>
          </a:xfrm>
          <a:prstGeom prst="rect">
            <a:avLst/>
          </a:prstGeom>
        </p:spPr>
        <p:txBody>
          <a:bodyPr wrap="square" lIns="91425" tIns="91425" rIns="91425" bIns="91425" anchor="b" anchorCtr="0">
            <a:noAutofit/>
          </a:bodyPr>
          <a:lstStyle/>
          <a:p>
            <a:pPr lvl="0" rtl="0">
              <a:spcBef>
                <a:spcPts val="0"/>
              </a:spcBef>
              <a:buNone/>
            </a:pPr>
            <a:r>
              <a:rPr lang="en" b="1" dirty="0">
                <a:latin typeface="+mn-lt"/>
              </a:rPr>
              <a:t>Thank you for your time</a:t>
            </a:r>
            <a:r>
              <a:rPr lang="en-US" b="1" dirty="0">
                <a:latin typeface="+mn-lt"/>
              </a:rPr>
              <a:t>.</a:t>
            </a:r>
            <a:endParaRPr lang="en" b="1" dirty="0">
              <a:latin typeface="+mn-lt"/>
            </a:endParaRPr>
          </a:p>
        </p:txBody>
      </p:sp>
      <p:sp>
        <p:nvSpPr>
          <p:cNvPr id="473" name="Shape 473"/>
          <p:cNvSpPr txBox="1">
            <a:spLocks noGrp="1"/>
          </p:cNvSpPr>
          <p:nvPr>
            <p:ph type="body" idx="1"/>
          </p:nvPr>
        </p:nvSpPr>
        <p:spPr>
          <a:xfrm>
            <a:off x="511423" y="1653929"/>
            <a:ext cx="3857375" cy="1786500"/>
          </a:xfrm>
          <a:prstGeom prst="rect">
            <a:avLst/>
          </a:prstGeom>
        </p:spPr>
        <p:txBody>
          <a:bodyPr wrap="square" lIns="91425" tIns="91425" rIns="91425" bIns="91425" anchor="t" anchorCtr="0">
            <a:noAutofit/>
          </a:bodyPr>
          <a:lstStyle/>
          <a:p>
            <a:pPr lvl="0" algn="ctr" rtl="0">
              <a:spcBef>
                <a:spcPts val="0"/>
              </a:spcBef>
              <a:buNone/>
            </a:pPr>
            <a:r>
              <a:rPr lang="en-US" sz="1400" dirty="0">
                <a:solidFill>
                  <a:schemeClr val="accent4"/>
                </a:solidFill>
                <a:latin typeface="+mn-lt"/>
              </a:rPr>
              <a:t>For more information</a:t>
            </a:r>
            <a:r>
              <a:rPr lang="en" sz="1400" dirty="0">
                <a:solidFill>
                  <a:schemeClr val="accent4"/>
                </a:solidFill>
                <a:latin typeface="+mn-lt"/>
              </a:rPr>
              <a:t>, please contact y</a:t>
            </a:r>
            <a:r>
              <a:rPr lang="en-US" sz="1400" dirty="0">
                <a:solidFill>
                  <a:schemeClr val="accent4"/>
                </a:solidFill>
                <a:latin typeface="+mn-lt"/>
              </a:rPr>
              <a:t>our League or National Business Consultant — </a:t>
            </a:r>
            <a:r>
              <a:rPr lang="en-US" sz="1400" b="1" dirty="0" err="1">
                <a:solidFill>
                  <a:schemeClr val="accent4"/>
                </a:solidFill>
                <a:latin typeface="+mn-lt"/>
              </a:rPr>
              <a:t>NationalSales@CUSolutionsGroup.com</a:t>
            </a:r>
            <a:endParaRPr lang="en-US" sz="1400" b="1" dirty="0">
              <a:solidFill>
                <a:schemeClr val="accent4"/>
              </a:solidFill>
              <a:latin typeface="+mn-lt"/>
            </a:endParaRPr>
          </a:p>
        </p:txBody>
      </p:sp>
      <p:sp>
        <p:nvSpPr>
          <p:cNvPr id="11" name="Rectangle 10">
            <a:extLst>
              <a:ext uri="{FF2B5EF4-FFF2-40B4-BE49-F238E27FC236}">
                <a16:creationId xmlns:a16="http://schemas.microsoft.com/office/drawing/2014/main" id="{4EAB17FA-CB2D-43F5-B8FC-268AA5633A0B}"/>
              </a:ext>
            </a:extLst>
          </p:cNvPr>
          <p:cNvSpPr/>
          <p:nvPr/>
        </p:nvSpPr>
        <p:spPr>
          <a:xfrm>
            <a:off x="0" y="4249317"/>
            <a:ext cx="4583575" cy="89418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C1F66741-2A93-4E7C-8376-D0CA0BDEF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9310" y="2677987"/>
            <a:ext cx="1030148" cy="1476544"/>
          </a:xfrm>
          <a:prstGeom prst="rect">
            <a:avLst/>
          </a:prstGeom>
        </p:spPr>
      </p:pic>
      <p:pic>
        <p:nvPicPr>
          <p:cNvPr id="12" name="Picture 11">
            <a:extLst>
              <a:ext uri="{FF2B5EF4-FFF2-40B4-BE49-F238E27FC236}">
                <a16:creationId xmlns:a16="http://schemas.microsoft.com/office/drawing/2014/main" id="{EEA8FD64-D6BF-43AD-B23F-E151429040B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6702" y="4493448"/>
            <a:ext cx="1672022" cy="385851"/>
          </a:xfrm>
          <a:prstGeom prst="rect">
            <a:avLst/>
          </a:prstGeom>
        </p:spPr>
      </p:pic>
      <p:pic>
        <p:nvPicPr>
          <p:cNvPr id="13" name="Picture 12">
            <a:extLst>
              <a:ext uri="{FF2B5EF4-FFF2-40B4-BE49-F238E27FC236}">
                <a16:creationId xmlns:a16="http://schemas.microsoft.com/office/drawing/2014/main" id="{D50CEDEA-F7C3-4BF5-A655-729F283CAC8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665655" y="4438889"/>
            <a:ext cx="1544906" cy="463472"/>
          </a:xfrm>
          <a:prstGeom prst="rect">
            <a:avLst/>
          </a:prstGeom>
        </p:spPr>
      </p:pic>
      <p:cxnSp>
        <p:nvCxnSpPr>
          <p:cNvPr id="14" name="Straight Connector 13">
            <a:extLst>
              <a:ext uri="{FF2B5EF4-FFF2-40B4-BE49-F238E27FC236}">
                <a16:creationId xmlns:a16="http://schemas.microsoft.com/office/drawing/2014/main" id="{95FF8EA6-63AF-4073-8D75-65278090FD55}"/>
              </a:ext>
            </a:extLst>
          </p:cNvPr>
          <p:cNvCxnSpPr/>
          <p:nvPr/>
        </p:nvCxnSpPr>
        <p:spPr>
          <a:xfrm>
            <a:off x="2384384" y="4327007"/>
            <a:ext cx="0" cy="7054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695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234450" y="575500"/>
            <a:ext cx="2046300" cy="3981000"/>
          </a:xfrm>
          <a:prstGeom prst="rect">
            <a:avLst/>
          </a:prstGeom>
        </p:spPr>
        <p:txBody>
          <a:bodyPr wrap="square" lIns="91425" tIns="91425" rIns="91425" bIns="91425" anchor="t" anchorCtr="0">
            <a:noAutofit/>
          </a:bodyPr>
          <a:lstStyle/>
          <a:p>
            <a:pPr lvl="0" rtl="0">
              <a:spcBef>
                <a:spcPts val="0"/>
              </a:spcBef>
              <a:buNone/>
            </a:pPr>
            <a:r>
              <a:rPr lang="en-US" sz="2300" b="1" dirty="0">
                <a:latin typeface="+mn-lt"/>
              </a:rPr>
              <a:t>Marketplace snapshot</a:t>
            </a:r>
            <a:endParaRPr lang="en" sz="2300" b="1" dirty="0">
              <a:latin typeface="+mn-lt"/>
            </a:endParaRPr>
          </a:p>
        </p:txBody>
      </p:sp>
      <p:sp>
        <p:nvSpPr>
          <p:cNvPr id="105" name="Shape 105"/>
          <p:cNvSpPr txBox="1">
            <a:spLocks noGrp="1"/>
          </p:cNvSpPr>
          <p:nvPr>
            <p:ph type="body" idx="1"/>
          </p:nvPr>
        </p:nvSpPr>
        <p:spPr>
          <a:xfrm>
            <a:off x="3133154" y="1050819"/>
            <a:ext cx="3628632" cy="3363788"/>
          </a:xfrm>
          <a:prstGeom prst="rect">
            <a:avLst/>
          </a:prstGeom>
        </p:spPr>
        <p:txBody>
          <a:bodyPr wrap="square" lIns="91425" tIns="91425" rIns="91425" bIns="91425" anchor="t" anchorCtr="0">
            <a:noAutofit/>
          </a:bodyPr>
          <a:lstStyle/>
          <a:p>
            <a:pPr marL="285750" indent="-285750">
              <a:buClr>
                <a:srgbClr val="F5002F"/>
              </a:buClr>
              <a:buFont typeface="Wingdings" panose="05000000000000000000" pitchFamily="2" charset="2"/>
              <a:buChar char="§"/>
            </a:pPr>
            <a:r>
              <a:rPr lang="en-US" sz="1800" i="0" dirty="0">
                <a:solidFill>
                  <a:schemeClr val="accent4"/>
                </a:solidFill>
                <a:latin typeface="+mn-lt"/>
              </a:rPr>
              <a:t>On average, there are </a:t>
            </a:r>
            <a:br>
              <a:rPr lang="en-US" sz="1800" i="0" dirty="0">
                <a:solidFill>
                  <a:schemeClr val="accent4"/>
                </a:solidFill>
                <a:latin typeface="+mn-lt"/>
              </a:rPr>
            </a:br>
            <a:r>
              <a:rPr lang="en-US" sz="1800" i="0" dirty="0">
                <a:solidFill>
                  <a:schemeClr val="accent4"/>
                </a:solidFill>
                <a:latin typeface="+mn-lt"/>
              </a:rPr>
              <a:t>2.5 phones per household</a:t>
            </a:r>
          </a:p>
          <a:p>
            <a:pPr marL="285750" indent="-285750">
              <a:buClr>
                <a:srgbClr val="F5002F"/>
              </a:buClr>
              <a:buFont typeface="Wingdings" panose="05000000000000000000" pitchFamily="2" charset="2"/>
              <a:buChar char="§"/>
            </a:pPr>
            <a:endParaRPr lang="en-US" sz="1800" i="0" dirty="0">
              <a:solidFill>
                <a:schemeClr val="accent4"/>
              </a:solidFill>
              <a:latin typeface="+mn-lt"/>
            </a:endParaRPr>
          </a:p>
          <a:p>
            <a:pPr marL="285750" indent="-285750">
              <a:buClr>
                <a:srgbClr val="F5002F"/>
              </a:buClr>
              <a:buFont typeface="Wingdings" panose="05000000000000000000" pitchFamily="2" charset="2"/>
              <a:buChar char="§"/>
            </a:pPr>
            <a:r>
              <a:rPr lang="en-US" sz="1800" i="0" dirty="0">
                <a:solidFill>
                  <a:schemeClr val="accent4"/>
                </a:solidFill>
                <a:latin typeface="+mn-lt"/>
              </a:rPr>
              <a:t>2.5 million people are in the market for a phone at any given time</a:t>
            </a:r>
          </a:p>
          <a:p>
            <a:pPr marL="285750" indent="-285750">
              <a:buClr>
                <a:srgbClr val="F5002F"/>
              </a:buClr>
              <a:buFont typeface="Wingdings" panose="05000000000000000000" pitchFamily="2" charset="2"/>
              <a:buChar char="§"/>
            </a:pPr>
            <a:endParaRPr lang="en-US" sz="1800" i="0" dirty="0">
              <a:solidFill>
                <a:schemeClr val="accent4"/>
              </a:solidFill>
              <a:latin typeface="+mn-lt"/>
            </a:endParaRPr>
          </a:p>
          <a:p>
            <a:pPr marL="285750" indent="-285750">
              <a:buClr>
                <a:srgbClr val="F5002F"/>
              </a:buClr>
              <a:buFont typeface="Wingdings" panose="05000000000000000000" pitchFamily="2" charset="2"/>
              <a:buChar char="§"/>
            </a:pPr>
            <a:r>
              <a:rPr lang="en-US" sz="1800" i="0" dirty="0">
                <a:solidFill>
                  <a:schemeClr val="accent4"/>
                </a:solidFill>
                <a:latin typeface="+mn-lt"/>
              </a:rPr>
              <a:t>Average age that children receive their first phone:    10 years old</a:t>
            </a:r>
            <a:endParaRPr lang="en" sz="1800" i="0" dirty="0">
              <a:solidFill>
                <a:schemeClr val="accent4"/>
              </a:solidFill>
              <a:latin typeface="+mn-lt"/>
            </a:endParaRPr>
          </a:p>
          <a:p>
            <a:pPr lvl="0" rtl="0">
              <a:spcBef>
                <a:spcPts val="0"/>
              </a:spcBef>
              <a:buClr>
                <a:schemeClr val="dk1"/>
              </a:buClr>
              <a:buSzPct val="100000"/>
              <a:buFont typeface="Arial"/>
              <a:buNone/>
            </a:pPr>
            <a:endParaRPr dirty="0">
              <a:latin typeface="+mn-lt"/>
            </a:endParaRPr>
          </a:p>
          <a:p>
            <a:pPr lvl="0" rtl="0">
              <a:spcBef>
                <a:spcPts val="0"/>
              </a:spcBef>
              <a:buNone/>
            </a:pPr>
            <a:endParaRPr dirty="0">
              <a:latin typeface="+mn-lt"/>
            </a:endParaRPr>
          </a:p>
        </p:txBody>
      </p:sp>
      <p:sp>
        <p:nvSpPr>
          <p:cNvPr id="107" name="Shape 107"/>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3</a:t>
            </a:fld>
            <a:endParaRPr lang="en">
              <a:latin typeface="+mn-lt"/>
            </a:endParaRPr>
          </a:p>
        </p:txBody>
      </p:sp>
      <p:pic>
        <p:nvPicPr>
          <p:cNvPr id="8" name="Picture 7">
            <a:extLst>
              <a:ext uri="{FF2B5EF4-FFF2-40B4-BE49-F238E27FC236}">
                <a16:creationId xmlns:a16="http://schemas.microsoft.com/office/drawing/2014/main" id="{1F13E955-CE47-4147-B5F9-C2B23BBB55B4}"/>
              </a:ext>
            </a:extLst>
          </p:cNvPr>
          <p:cNvPicPr>
            <a:picLocks noChangeAspect="1"/>
          </p:cNvPicPr>
          <p:nvPr/>
        </p:nvPicPr>
        <p:blipFill rotWithShape="1">
          <a:blip r:embed="rId3">
            <a:extLst>
              <a:ext uri="{28A0092B-C50C-407E-A947-70E740481C1C}">
                <a14:useLocalDpi xmlns:a14="http://schemas.microsoft.com/office/drawing/2010/main" val="0"/>
              </a:ext>
            </a:extLst>
          </a:blip>
          <a:srcRect l="24823" r="12419" b="369"/>
          <a:stretch/>
        </p:blipFill>
        <p:spPr>
          <a:xfrm>
            <a:off x="1" y="2351235"/>
            <a:ext cx="2595417" cy="2792265"/>
          </a:xfrm>
          <a:prstGeom prst="rect">
            <a:avLst/>
          </a:prstGeom>
        </p:spPr>
      </p:pic>
      <p:pic>
        <p:nvPicPr>
          <p:cNvPr id="9" name="Picture 8">
            <a:extLst>
              <a:ext uri="{FF2B5EF4-FFF2-40B4-BE49-F238E27FC236}">
                <a16:creationId xmlns:a16="http://schemas.microsoft.com/office/drawing/2014/main" id="{38E15604-F515-48C0-9D25-530736A5C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6719" y="1354787"/>
            <a:ext cx="1690065" cy="2422425"/>
          </a:xfrm>
          <a:prstGeom prst="rect">
            <a:avLst/>
          </a:prstGeom>
        </p:spPr>
      </p:pic>
    </p:spTree>
    <p:extLst>
      <p:ext uri="{BB962C8B-B14F-4D97-AF65-F5344CB8AC3E}">
        <p14:creationId xmlns:p14="http://schemas.microsoft.com/office/powerpoint/2010/main" val="240383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91733" y="521109"/>
            <a:ext cx="3517200" cy="973500"/>
          </a:xfrm>
          <a:prstGeom prst="rect">
            <a:avLst/>
          </a:prstGeom>
        </p:spPr>
        <p:txBody>
          <a:bodyPr wrap="square" lIns="91425" tIns="91425" rIns="91425" bIns="91425" anchor="b" anchorCtr="0">
            <a:noAutofit/>
          </a:bodyPr>
          <a:lstStyle/>
          <a:p>
            <a:pPr lvl="0" algn="ctr">
              <a:spcBef>
                <a:spcPts val="0"/>
              </a:spcBef>
              <a:buNone/>
            </a:pPr>
            <a:r>
              <a:rPr lang="en-US" b="1" dirty="0">
                <a:latin typeface="+mn-lt"/>
              </a:rPr>
              <a:t>Sprint’s brand mission:</a:t>
            </a:r>
            <a:endParaRPr lang="en" b="1" dirty="0">
              <a:latin typeface="+mn-lt"/>
            </a:endParaRPr>
          </a:p>
        </p:txBody>
      </p:sp>
      <p:sp>
        <p:nvSpPr>
          <p:cNvPr id="130" name="Shape 130"/>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4</a:t>
            </a:fld>
            <a:endParaRPr lang="en">
              <a:latin typeface="+mn-lt"/>
            </a:endParaRPr>
          </a:p>
        </p:txBody>
      </p:sp>
      <p:sp>
        <p:nvSpPr>
          <p:cNvPr id="131" name="Shape 131"/>
          <p:cNvSpPr txBox="1">
            <a:spLocks noGrp="1"/>
          </p:cNvSpPr>
          <p:nvPr>
            <p:ph type="body" idx="1"/>
          </p:nvPr>
        </p:nvSpPr>
        <p:spPr>
          <a:xfrm>
            <a:off x="558956" y="1742372"/>
            <a:ext cx="3517200" cy="1316953"/>
          </a:xfrm>
          <a:prstGeom prst="rect">
            <a:avLst/>
          </a:prstGeom>
        </p:spPr>
        <p:txBody>
          <a:bodyPr wrap="square" lIns="91425" tIns="91425" rIns="91425" bIns="91425" anchor="t" anchorCtr="0">
            <a:noAutofit/>
          </a:bodyPr>
          <a:lstStyle/>
          <a:p>
            <a:pPr lvl="0" algn="ctr">
              <a:spcBef>
                <a:spcPts val="0"/>
              </a:spcBef>
              <a:buNone/>
            </a:pPr>
            <a:r>
              <a:rPr lang="en-US" sz="2000" dirty="0">
                <a:solidFill>
                  <a:schemeClr val="accent4"/>
                </a:solidFill>
                <a:latin typeface="+mn-lt"/>
              </a:rPr>
              <a:t>We help people </a:t>
            </a:r>
          </a:p>
          <a:p>
            <a:pPr lvl="0" algn="ctr">
              <a:spcBef>
                <a:spcPts val="0"/>
              </a:spcBef>
              <a:buNone/>
            </a:pPr>
            <a:r>
              <a:rPr lang="en-US" sz="2000" dirty="0">
                <a:solidFill>
                  <a:schemeClr val="accent4"/>
                </a:solidFill>
                <a:latin typeface="+mn-lt"/>
              </a:rPr>
              <a:t>get better every day. </a:t>
            </a:r>
            <a:endParaRPr lang="en" sz="2000" dirty="0">
              <a:solidFill>
                <a:schemeClr val="accent4"/>
              </a:solidFill>
              <a:latin typeface="+mn-lt"/>
            </a:endParaRPr>
          </a:p>
        </p:txBody>
      </p:sp>
      <p:pic>
        <p:nvPicPr>
          <p:cNvPr id="6" name="Picture 5">
            <a:extLst>
              <a:ext uri="{FF2B5EF4-FFF2-40B4-BE49-F238E27FC236}">
                <a16:creationId xmlns:a16="http://schemas.microsoft.com/office/drawing/2014/main" id="{B2040577-86FB-41EF-9F71-8AFC64D02887}"/>
              </a:ext>
            </a:extLst>
          </p:cNvPr>
          <p:cNvPicPr>
            <a:picLocks noChangeAspect="1"/>
          </p:cNvPicPr>
          <p:nvPr/>
        </p:nvPicPr>
        <p:blipFill rotWithShape="1">
          <a:blip r:embed="rId3">
            <a:extLst>
              <a:ext uri="{28A0092B-C50C-407E-A947-70E740481C1C}">
                <a14:useLocalDpi xmlns:a14="http://schemas.microsoft.com/office/drawing/2010/main" val="0"/>
              </a:ext>
            </a:extLst>
          </a:blip>
          <a:srcRect l="40676"/>
          <a:stretch/>
        </p:blipFill>
        <p:spPr>
          <a:xfrm>
            <a:off x="4500664" y="0"/>
            <a:ext cx="4643336" cy="5143451"/>
          </a:xfrm>
          <a:prstGeom prst="rect">
            <a:avLst/>
          </a:prstGeom>
        </p:spPr>
      </p:pic>
      <p:sp>
        <p:nvSpPr>
          <p:cNvPr id="7" name="Rectangle 6">
            <a:extLst>
              <a:ext uri="{FF2B5EF4-FFF2-40B4-BE49-F238E27FC236}">
                <a16:creationId xmlns:a16="http://schemas.microsoft.com/office/drawing/2014/main" id="{8372A757-4495-4014-9200-25F4B1F00AC2}"/>
              </a:ext>
            </a:extLst>
          </p:cNvPr>
          <p:cNvSpPr/>
          <p:nvPr/>
        </p:nvSpPr>
        <p:spPr>
          <a:xfrm>
            <a:off x="1" y="3331024"/>
            <a:ext cx="4500664" cy="181247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hape 131">
            <a:extLst>
              <a:ext uri="{FF2B5EF4-FFF2-40B4-BE49-F238E27FC236}">
                <a16:creationId xmlns:a16="http://schemas.microsoft.com/office/drawing/2014/main" id="{F69998D6-E98F-4DC3-B31B-76C64F1016B8}"/>
              </a:ext>
            </a:extLst>
          </p:cNvPr>
          <p:cNvSpPr txBox="1">
            <a:spLocks/>
          </p:cNvSpPr>
          <p:nvPr/>
        </p:nvSpPr>
        <p:spPr>
          <a:xfrm>
            <a:off x="614942" y="3578785"/>
            <a:ext cx="3517200" cy="1316953"/>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1pPr>
            <a:lvl2pPr marR="0" lvl="1"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2pPr>
            <a:lvl3pPr marR="0" lvl="2"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3pPr>
            <a:lvl4pPr marR="0" lvl="3"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4pPr>
            <a:lvl5pPr marR="0" lvl="4"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5pPr>
            <a:lvl6pPr marR="0" lvl="5"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6pPr>
            <a:lvl7pPr marR="0" lvl="6"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7pPr>
            <a:lvl8pPr marR="0" lvl="7"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8pPr>
            <a:lvl9pPr marR="0" lvl="8" algn="l" rtl="0">
              <a:lnSpc>
                <a:spcPct val="115000"/>
              </a:lnSpc>
              <a:spcBef>
                <a:spcPts val="0"/>
              </a:spcBef>
              <a:spcAft>
                <a:spcPts val="0"/>
              </a:spcAft>
              <a:buClr>
                <a:srgbClr val="CCCCCC"/>
              </a:buClr>
              <a:buSzPct val="100000"/>
              <a:buFont typeface="Nunito Sans"/>
              <a:buChar char="-"/>
              <a:defRPr sz="1200" b="0" i="0" u="none" strike="noStrike" cap="none">
                <a:solidFill>
                  <a:srgbClr val="666666"/>
                </a:solidFill>
                <a:latin typeface="Nunito Sans"/>
                <a:ea typeface="Nunito Sans"/>
                <a:cs typeface="Nunito Sans"/>
                <a:sym typeface="Nunito Sans"/>
              </a:defRPr>
            </a:lvl9pPr>
          </a:lstStyle>
          <a:p>
            <a:pPr algn="ctr">
              <a:buFont typeface="Nunito Sans"/>
              <a:buNone/>
            </a:pPr>
            <a:r>
              <a:rPr lang="en-US" sz="2000" dirty="0">
                <a:solidFill>
                  <a:schemeClr val="bg1"/>
                </a:solidFill>
                <a:latin typeface="+mn-lt"/>
              </a:rPr>
              <a:t>Aligns with the credit union philosophy of “people helping people”. </a:t>
            </a:r>
            <a:endParaRPr lang="en" sz="2000" dirty="0">
              <a:solidFill>
                <a:schemeClr val="bg1"/>
              </a:solidFill>
              <a:latin typeface="+mn-lt"/>
            </a:endParaRPr>
          </a:p>
        </p:txBody>
      </p:sp>
    </p:spTree>
    <p:extLst>
      <p:ext uri="{BB962C8B-B14F-4D97-AF65-F5344CB8AC3E}">
        <p14:creationId xmlns:p14="http://schemas.microsoft.com/office/powerpoint/2010/main" val="166296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b="1" dirty="0">
                <a:latin typeface="+mn-lt"/>
              </a:rPr>
              <a:t>Trusted</a:t>
            </a:r>
            <a:br>
              <a:rPr lang="en-US" b="1" dirty="0">
                <a:latin typeface="+mn-lt"/>
              </a:rPr>
            </a:br>
            <a:r>
              <a:rPr lang="en-US" b="1" dirty="0">
                <a:latin typeface="+mn-lt"/>
              </a:rPr>
              <a:t>credit union </a:t>
            </a:r>
            <a:br>
              <a:rPr lang="en-US" b="1" dirty="0">
                <a:latin typeface="+mn-lt"/>
              </a:rPr>
            </a:br>
            <a:r>
              <a:rPr lang="en-US" b="1" dirty="0">
                <a:latin typeface="+mn-lt"/>
              </a:rPr>
              <a:t>partner</a:t>
            </a:r>
            <a:br>
              <a:rPr lang="en-US" b="1" dirty="0">
                <a:latin typeface="+mn-lt"/>
              </a:rPr>
            </a:br>
            <a:endParaRPr lang="en" b="1" dirty="0">
              <a:latin typeface="+mn-lt"/>
            </a:endParaRPr>
          </a:p>
        </p:txBody>
      </p:sp>
      <p:sp>
        <p:nvSpPr>
          <p:cNvPr id="114" name="Shape 114"/>
          <p:cNvSpPr txBox="1">
            <a:spLocks noGrp="1"/>
          </p:cNvSpPr>
          <p:nvPr>
            <p:ph type="body" idx="1"/>
          </p:nvPr>
        </p:nvSpPr>
        <p:spPr>
          <a:xfrm>
            <a:off x="3115264" y="575499"/>
            <a:ext cx="5596200" cy="1440677"/>
          </a:xfrm>
          <a:prstGeom prst="rect">
            <a:avLst/>
          </a:prstGeom>
        </p:spPr>
        <p:txBody>
          <a:bodyPr wrap="square" lIns="91425" tIns="91425" rIns="91425" bIns="91425" anchor="t" anchorCtr="0">
            <a:noAutofit/>
          </a:bodyPr>
          <a:lstStyle/>
          <a:p>
            <a:pPr lvl="0">
              <a:spcBef>
                <a:spcPts val="0"/>
              </a:spcBef>
              <a:buNone/>
            </a:pPr>
            <a:r>
              <a:rPr lang="en-US" sz="2400" b="1" i="0" dirty="0">
                <a:latin typeface="+mn-lt"/>
              </a:rPr>
              <a:t>14+ years of partnership. </a:t>
            </a:r>
            <a:endParaRPr lang="en-US" i="0" dirty="0">
              <a:solidFill>
                <a:schemeClr val="accent4"/>
              </a:solidFill>
              <a:latin typeface="+mn-lt"/>
            </a:endParaRPr>
          </a:p>
          <a:p>
            <a:pPr lvl="0">
              <a:spcBef>
                <a:spcPts val="0"/>
              </a:spcBef>
              <a:buNone/>
            </a:pPr>
            <a:r>
              <a:rPr lang="en-US" i="0" dirty="0">
                <a:solidFill>
                  <a:schemeClr val="accent4"/>
                </a:solidFill>
                <a:latin typeface="+mn-lt"/>
              </a:rPr>
              <a:t>This unique program, available through Love My Credit Union Rewards and Sprint, has made a positive impact on the credit union industry. </a:t>
            </a:r>
          </a:p>
        </p:txBody>
      </p:sp>
      <p:sp>
        <p:nvSpPr>
          <p:cNvPr id="115" name="Shape 115"/>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5</a:t>
            </a:fld>
            <a:endParaRPr lang="en">
              <a:latin typeface="+mn-lt"/>
            </a:endParaRPr>
          </a:p>
        </p:txBody>
      </p:sp>
      <p:pic>
        <p:nvPicPr>
          <p:cNvPr id="2" name="Picture 1">
            <a:extLst>
              <a:ext uri="{FF2B5EF4-FFF2-40B4-BE49-F238E27FC236}">
                <a16:creationId xmlns:a16="http://schemas.microsoft.com/office/drawing/2014/main" id="{5AC3D45C-2CDF-4314-AF60-92B092EB0D2C}"/>
              </a:ext>
            </a:extLst>
          </p:cNvPr>
          <p:cNvPicPr>
            <a:picLocks noChangeAspect="1"/>
          </p:cNvPicPr>
          <p:nvPr/>
        </p:nvPicPr>
        <p:blipFill>
          <a:blip r:embed="rId3"/>
          <a:stretch>
            <a:fillRect/>
          </a:stretch>
        </p:blipFill>
        <p:spPr>
          <a:xfrm>
            <a:off x="3238052" y="2213623"/>
            <a:ext cx="5473412" cy="2209583"/>
          </a:xfrm>
          <a:prstGeom prst="rect">
            <a:avLst/>
          </a:prstGeom>
        </p:spPr>
      </p:pic>
    </p:spTree>
    <p:extLst>
      <p:ext uri="{BB962C8B-B14F-4D97-AF65-F5344CB8AC3E}">
        <p14:creationId xmlns:p14="http://schemas.microsoft.com/office/powerpoint/2010/main" val="745232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prstGeom prst="rect">
            <a:avLst/>
          </a:prstGeom>
        </p:spPr>
        <p:txBody>
          <a:bodyPr wrap="square" lIns="91425" tIns="91425" rIns="91425" bIns="91425" anchor="t" anchorCtr="0">
            <a:noAutofit/>
          </a:bodyPr>
          <a:lstStyle/>
          <a:p>
            <a:pPr lvl="0">
              <a:spcBef>
                <a:spcPts val="0"/>
              </a:spcBef>
              <a:buNone/>
            </a:pPr>
            <a:r>
              <a:rPr lang="en-US" b="1" dirty="0">
                <a:latin typeface="+mn-lt"/>
              </a:rPr>
              <a:t>Why Sprint?</a:t>
            </a:r>
            <a:endParaRPr lang="en" b="1" dirty="0">
              <a:latin typeface="+mn-lt"/>
            </a:endParaRPr>
          </a:p>
        </p:txBody>
      </p:sp>
      <p:sp>
        <p:nvSpPr>
          <p:cNvPr id="151" name="Shape 151"/>
          <p:cNvSpPr txBox="1">
            <a:spLocks noGrp="1"/>
          </p:cNvSpPr>
          <p:nvPr>
            <p:ph type="sldNum" idx="12"/>
          </p:nvPr>
        </p:nvSpPr>
        <p:spPr>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latin typeface="+mn-lt"/>
              </a:rPr>
              <a:t>6</a:t>
            </a:fld>
            <a:endParaRPr lang="en">
              <a:latin typeface="+mn-lt"/>
            </a:endParaRPr>
          </a:p>
        </p:txBody>
      </p:sp>
      <p:cxnSp>
        <p:nvCxnSpPr>
          <p:cNvPr id="155" name="Shape 155"/>
          <p:cNvCxnSpPr/>
          <p:nvPr/>
        </p:nvCxnSpPr>
        <p:spPr>
          <a:xfrm>
            <a:off x="4473377" y="3856125"/>
            <a:ext cx="909900" cy="0"/>
          </a:xfrm>
          <a:prstGeom prst="straightConnector1">
            <a:avLst/>
          </a:prstGeom>
          <a:noFill/>
          <a:ln w="19050" cap="flat" cmpd="sng">
            <a:solidFill>
              <a:srgbClr val="FFFFFF"/>
            </a:solidFill>
            <a:prstDash val="solid"/>
            <a:round/>
            <a:headEnd type="oval" w="med" len="med"/>
            <a:tailEnd type="triangle" w="med" len="med"/>
          </a:ln>
        </p:spPr>
      </p:cxnSp>
      <p:cxnSp>
        <p:nvCxnSpPr>
          <p:cNvPr id="156" name="Shape 156"/>
          <p:cNvCxnSpPr/>
          <p:nvPr/>
        </p:nvCxnSpPr>
        <p:spPr>
          <a:xfrm>
            <a:off x="6292952" y="3856125"/>
            <a:ext cx="909900" cy="0"/>
          </a:xfrm>
          <a:prstGeom prst="straightConnector1">
            <a:avLst/>
          </a:prstGeom>
          <a:noFill/>
          <a:ln w="19050" cap="flat" cmpd="sng">
            <a:solidFill>
              <a:srgbClr val="FFFFFF"/>
            </a:solidFill>
            <a:prstDash val="solid"/>
            <a:round/>
            <a:headEnd type="oval" w="med" len="med"/>
            <a:tailEnd type="triangle" w="med" len="med"/>
          </a:ln>
        </p:spPr>
      </p:cxnSp>
      <p:sp>
        <p:nvSpPr>
          <p:cNvPr id="7" name="Shape 129">
            <a:extLst>
              <a:ext uri="{FF2B5EF4-FFF2-40B4-BE49-F238E27FC236}">
                <a16:creationId xmlns:a16="http://schemas.microsoft.com/office/drawing/2014/main" id="{E6A3D764-038A-4274-BD2D-EEAA4396E3DA}"/>
              </a:ext>
            </a:extLst>
          </p:cNvPr>
          <p:cNvSpPr txBox="1">
            <a:spLocks/>
          </p:cNvSpPr>
          <p:nvPr/>
        </p:nvSpPr>
        <p:spPr>
          <a:xfrm>
            <a:off x="2934062" y="264825"/>
            <a:ext cx="5897072" cy="866932"/>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ct val="100000"/>
              <a:buFont typeface="Nunito Sans"/>
              <a:buNone/>
              <a:defRPr sz="2400" b="0" i="0" u="none" strike="noStrike" cap="none">
                <a:solidFill>
                  <a:srgbClr val="FFFFFF"/>
                </a:solidFill>
                <a:latin typeface="Nunito Sans"/>
                <a:ea typeface="Nunito Sans"/>
                <a:cs typeface="Nunito Sans"/>
                <a:sym typeface="Nunito Sans"/>
              </a:defRPr>
            </a:lvl1pPr>
            <a:lvl2pPr lvl="1">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2pPr>
            <a:lvl3pPr lvl="2">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3pPr>
            <a:lvl4pPr lvl="3">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4pPr>
            <a:lvl5pPr lvl="4">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5pPr>
            <a:lvl6pPr lvl="5">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6pPr>
            <a:lvl7pPr lvl="6">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7pPr>
            <a:lvl8pPr lvl="7">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8pPr>
            <a:lvl9pPr lvl="8">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9pPr>
          </a:lstStyle>
          <a:p>
            <a:r>
              <a:rPr lang="en-US" b="1" dirty="0">
                <a:solidFill>
                  <a:srgbClr val="F5002F"/>
                </a:solidFill>
                <a:latin typeface="+mj-lt"/>
              </a:rPr>
              <a:t>Your </a:t>
            </a:r>
            <a:r>
              <a:rPr lang="en-US" b="1" dirty="0">
                <a:solidFill>
                  <a:srgbClr val="F5002F"/>
                </a:solidFill>
                <a:latin typeface="+mn-lt"/>
              </a:rPr>
              <a:t>members</a:t>
            </a:r>
            <a:r>
              <a:rPr lang="en-US" b="1" dirty="0">
                <a:solidFill>
                  <a:srgbClr val="F5002F"/>
                </a:solidFill>
                <a:latin typeface="+mj-lt"/>
              </a:rPr>
              <a:t> deserve the best price.</a:t>
            </a:r>
            <a:endParaRPr lang="en" b="1" dirty="0">
              <a:solidFill>
                <a:srgbClr val="F5002F"/>
              </a:solidFill>
              <a:latin typeface="+mj-lt"/>
            </a:endParaRPr>
          </a:p>
        </p:txBody>
      </p:sp>
      <p:pic>
        <p:nvPicPr>
          <p:cNvPr id="4" name="Picture 3">
            <a:extLst>
              <a:ext uri="{FF2B5EF4-FFF2-40B4-BE49-F238E27FC236}">
                <a16:creationId xmlns:a16="http://schemas.microsoft.com/office/drawing/2014/main" id="{D35DB57E-227B-453E-BBEE-C4A8E96E6403}"/>
              </a:ext>
            </a:extLst>
          </p:cNvPr>
          <p:cNvPicPr>
            <a:picLocks noChangeAspect="1"/>
          </p:cNvPicPr>
          <p:nvPr/>
        </p:nvPicPr>
        <p:blipFill>
          <a:blip r:embed="rId3"/>
          <a:stretch>
            <a:fillRect/>
          </a:stretch>
        </p:blipFill>
        <p:spPr>
          <a:xfrm>
            <a:off x="3096671" y="1151560"/>
            <a:ext cx="5107529" cy="37271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87F41-BA5C-4BBF-BF76-B24B59EAA1D3}"/>
              </a:ext>
            </a:extLst>
          </p:cNvPr>
          <p:cNvSpPr>
            <a:spLocks noGrp="1"/>
          </p:cNvSpPr>
          <p:nvPr>
            <p:ph type="title"/>
          </p:nvPr>
        </p:nvSpPr>
        <p:spPr/>
        <p:txBody>
          <a:bodyPr/>
          <a:lstStyle/>
          <a:p>
            <a:r>
              <a:rPr lang="en-US" b="1" dirty="0">
                <a:latin typeface="+mn-lt"/>
              </a:rPr>
              <a:t>Great value and service </a:t>
            </a:r>
          </a:p>
        </p:txBody>
      </p:sp>
      <p:sp>
        <p:nvSpPr>
          <p:cNvPr id="4" name="Slide Number Placeholder 3">
            <a:extLst>
              <a:ext uri="{FF2B5EF4-FFF2-40B4-BE49-F238E27FC236}">
                <a16:creationId xmlns:a16="http://schemas.microsoft.com/office/drawing/2014/main" id="{380E138C-E9D4-4802-949F-4468D7020367}"/>
              </a:ext>
            </a:extLst>
          </p:cNvPr>
          <p:cNvSpPr>
            <a:spLocks noGrp="1"/>
          </p:cNvSpPr>
          <p:nvPr>
            <p:ph type="sldNum" idx="12"/>
          </p:nvPr>
        </p:nvSpPr>
        <p:spPr/>
        <p:txBody>
          <a:bodyPr/>
          <a:lstStyle/>
          <a:p>
            <a:pPr lvl="0" rtl="0">
              <a:spcBef>
                <a:spcPts val="0"/>
              </a:spcBef>
              <a:buNone/>
            </a:pPr>
            <a:fld id="{00000000-1234-1234-1234-123412341234}" type="slidenum">
              <a:rPr lang="en" smtClean="0"/>
              <a:t>7</a:t>
            </a:fld>
            <a:endParaRPr lang="en"/>
          </a:p>
        </p:txBody>
      </p:sp>
      <p:sp>
        <p:nvSpPr>
          <p:cNvPr id="5" name="Text Placeholder 4">
            <a:extLst>
              <a:ext uri="{FF2B5EF4-FFF2-40B4-BE49-F238E27FC236}">
                <a16:creationId xmlns:a16="http://schemas.microsoft.com/office/drawing/2014/main" id="{38176112-899D-48CD-92A7-994FCAA598A3}"/>
              </a:ext>
            </a:extLst>
          </p:cNvPr>
          <p:cNvSpPr>
            <a:spLocks noGrp="1"/>
          </p:cNvSpPr>
          <p:nvPr>
            <p:ph type="body" idx="2"/>
          </p:nvPr>
        </p:nvSpPr>
        <p:spPr/>
        <p:txBody>
          <a:bodyPr/>
          <a:lstStyle/>
          <a:p>
            <a:r>
              <a:rPr lang="en-US" dirty="0"/>
              <a:t>High</a:t>
            </a:r>
          </a:p>
        </p:txBody>
      </p:sp>
      <p:pic>
        <p:nvPicPr>
          <p:cNvPr id="7" name="Picture 6">
            <a:extLst>
              <a:ext uri="{FF2B5EF4-FFF2-40B4-BE49-F238E27FC236}">
                <a16:creationId xmlns:a16="http://schemas.microsoft.com/office/drawing/2014/main" id="{A9E46287-4D61-42C5-A493-F19FA30E01E2}"/>
              </a:ext>
            </a:extLst>
          </p:cNvPr>
          <p:cNvPicPr/>
          <p:nvPr/>
        </p:nvPicPr>
        <p:blipFill>
          <a:blip r:embed="rId3"/>
          <a:stretch>
            <a:fillRect/>
          </a:stretch>
        </p:blipFill>
        <p:spPr>
          <a:xfrm>
            <a:off x="3018328" y="1347084"/>
            <a:ext cx="5133899" cy="3402767"/>
          </a:xfrm>
          <a:prstGeom prst="rect">
            <a:avLst/>
          </a:prstGeom>
          <a:ln>
            <a:noFill/>
          </a:ln>
          <a:effectLst>
            <a:outerShdw blurRad="190500" algn="tl" rotWithShape="0">
              <a:srgbClr val="000000">
                <a:alpha val="70000"/>
              </a:srgbClr>
            </a:outerShdw>
          </a:effectLst>
        </p:spPr>
      </p:pic>
      <p:sp>
        <p:nvSpPr>
          <p:cNvPr id="6" name="Shape 129">
            <a:extLst>
              <a:ext uri="{FF2B5EF4-FFF2-40B4-BE49-F238E27FC236}">
                <a16:creationId xmlns:a16="http://schemas.microsoft.com/office/drawing/2014/main" id="{5EB4B5E8-5E6D-42E2-AED4-DC902AC9B4E9}"/>
              </a:ext>
            </a:extLst>
          </p:cNvPr>
          <p:cNvSpPr txBox="1">
            <a:spLocks/>
          </p:cNvSpPr>
          <p:nvPr/>
        </p:nvSpPr>
        <p:spPr>
          <a:xfrm>
            <a:off x="2934062" y="264825"/>
            <a:ext cx="5897072" cy="866932"/>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ct val="100000"/>
              <a:buFont typeface="Nunito Sans"/>
              <a:buNone/>
              <a:defRPr sz="2400" b="0" i="0" u="none" strike="noStrike" cap="none">
                <a:solidFill>
                  <a:srgbClr val="FFFFFF"/>
                </a:solidFill>
                <a:latin typeface="Nunito Sans"/>
                <a:ea typeface="Nunito Sans"/>
                <a:cs typeface="Nunito Sans"/>
                <a:sym typeface="Nunito Sans"/>
              </a:defRPr>
            </a:lvl1pPr>
            <a:lvl2pPr lvl="1">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2pPr>
            <a:lvl3pPr lvl="2">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3pPr>
            <a:lvl4pPr lvl="3">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4pPr>
            <a:lvl5pPr lvl="4">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5pPr>
            <a:lvl6pPr lvl="5">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6pPr>
            <a:lvl7pPr lvl="6">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7pPr>
            <a:lvl8pPr lvl="7">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8pPr>
            <a:lvl9pPr lvl="8">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9pPr>
          </a:lstStyle>
          <a:p>
            <a:r>
              <a:rPr lang="en-US" b="1" dirty="0">
                <a:solidFill>
                  <a:srgbClr val="F5002F"/>
                </a:solidFill>
                <a:latin typeface="+mj-lt"/>
              </a:rPr>
              <a:t>Sprint </a:t>
            </a:r>
            <a:r>
              <a:rPr lang="en-US" b="1" dirty="0">
                <a:solidFill>
                  <a:srgbClr val="F5002F"/>
                </a:solidFill>
                <a:latin typeface="+mn-lt"/>
              </a:rPr>
              <a:t>works</a:t>
            </a:r>
            <a:r>
              <a:rPr lang="en-US" b="1" dirty="0">
                <a:solidFill>
                  <a:srgbClr val="F5002F"/>
                </a:solidFill>
                <a:latin typeface="+mj-lt"/>
              </a:rPr>
              <a:t> for business.</a:t>
            </a:r>
            <a:endParaRPr lang="en" b="1" dirty="0">
              <a:solidFill>
                <a:srgbClr val="F5002F"/>
              </a:solidFill>
              <a:latin typeface="+mj-lt"/>
            </a:endParaRPr>
          </a:p>
        </p:txBody>
      </p:sp>
    </p:spTree>
    <p:extLst>
      <p:ext uri="{BB962C8B-B14F-4D97-AF65-F5344CB8AC3E}">
        <p14:creationId xmlns:p14="http://schemas.microsoft.com/office/powerpoint/2010/main" val="169847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DD500-22F3-47DA-BC7A-49E27119C9D1}"/>
              </a:ext>
            </a:extLst>
          </p:cNvPr>
          <p:cNvSpPr>
            <a:spLocks noGrp="1"/>
          </p:cNvSpPr>
          <p:nvPr>
            <p:ph type="title"/>
          </p:nvPr>
        </p:nvSpPr>
        <p:spPr/>
        <p:txBody>
          <a:bodyPr/>
          <a:lstStyle/>
          <a:p>
            <a:r>
              <a:rPr lang="en-US" b="1" dirty="0">
                <a:latin typeface="+mn-lt"/>
              </a:rPr>
              <a:t>Network reliability has never been better</a:t>
            </a:r>
            <a:endParaRPr lang="en-US" dirty="0">
              <a:latin typeface="+mn-lt"/>
            </a:endParaRPr>
          </a:p>
        </p:txBody>
      </p:sp>
      <p:sp>
        <p:nvSpPr>
          <p:cNvPr id="3" name="Text Placeholder 2">
            <a:extLst>
              <a:ext uri="{FF2B5EF4-FFF2-40B4-BE49-F238E27FC236}">
                <a16:creationId xmlns:a16="http://schemas.microsoft.com/office/drawing/2014/main" id="{2D9C7905-6171-4536-BDAA-257BFDC74638}"/>
              </a:ext>
            </a:extLst>
          </p:cNvPr>
          <p:cNvSpPr>
            <a:spLocks noGrp="1"/>
          </p:cNvSpPr>
          <p:nvPr>
            <p:ph type="body" idx="1"/>
          </p:nvPr>
        </p:nvSpPr>
        <p:spPr>
          <a:xfrm>
            <a:off x="3023167" y="547698"/>
            <a:ext cx="5596200" cy="608723"/>
          </a:xfrm>
        </p:spPr>
        <p:txBody>
          <a:bodyPr/>
          <a:lstStyle/>
          <a:p>
            <a:pPr>
              <a:buNone/>
            </a:pPr>
            <a:r>
              <a:rPr lang="en-US" sz="2400" b="1" i="0" dirty="0">
                <a:latin typeface="+mj-lt"/>
              </a:rPr>
              <a:t>People are </a:t>
            </a:r>
            <a:r>
              <a:rPr lang="en-US" sz="2400" b="1" i="0" dirty="0">
                <a:latin typeface="+mn-lt"/>
              </a:rPr>
              <a:t>noticing.</a:t>
            </a:r>
          </a:p>
        </p:txBody>
      </p:sp>
      <p:sp>
        <p:nvSpPr>
          <p:cNvPr id="4" name="Slide Number Placeholder 3">
            <a:extLst>
              <a:ext uri="{FF2B5EF4-FFF2-40B4-BE49-F238E27FC236}">
                <a16:creationId xmlns:a16="http://schemas.microsoft.com/office/drawing/2014/main" id="{FA364CF8-12C0-432C-80C2-BFE2DDCB66D9}"/>
              </a:ext>
            </a:extLst>
          </p:cNvPr>
          <p:cNvSpPr>
            <a:spLocks noGrp="1"/>
          </p:cNvSpPr>
          <p:nvPr>
            <p:ph type="sldNum" idx="12"/>
          </p:nvPr>
        </p:nvSpPr>
        <p:spPr/>
        <p:txBody>
          <a:bodyPr/>
          <a:lstStyle/>
          <a:p>
            <a:pPr lvl="0" rtl="0">
              <a:spcBef>
                <a:spcPts val="0"/>
              </a:spcBef>
              <a:buNone/>
            </a:pPr>
            <a:fld id="{00000000-1234-1234-1234-123412341234}" type="slidenum">
              <a:rPr lang="en" smtClean="0"/>
              <a:t>8</a:t>
            </a:fld>
            <a:endParaRPr lang="en"/>
          </a:p>
        </p:txBody>
      </p:sp>
      <p:pic>
        <p:nvPicPr>
          <p:cNvPr id="8" name="Picture 7">
            <a:extLst>
              <a:ext uri="{FF2B5EF4-FFF2-40B4-BE49-F238E27FC236}">
                <a16:creationId xmlns:a16="http://schemas.microsoft.com/office/drawing/2014/main" id="{77B1D7C0-1738-4225-9EA6-40E70C47CA0C}"/>
              </a:ext>
            </a:extLst>
          </p:cNvPr>
          <p:cNvPicPr>
            <a:picLocks noChangeAspect="1"/>
          </p:cNvPicPr>
          <p:nvPr/>
        </p:nvPicPr>
        <p:blipFill>
          <a:blip r:embed="rId2"/>
          <a:stretch>
            <a:fillRect/>
          </a:stretch>
        </p:blipFill>
        <p:spPr>
          <a:xfrm>
            <a:off x="6691943" y="1156421"/>
            <a:ext cx="1736739" cy="974534"/>
          </a:xfrm>
          <a:prstGeom prst="rect">
            <a:avLst/>
          </a:prstGeom>
          <a:ln>
            <a:noFill/>
          </a:ln>
          <a:effectLst>
            <a:outerShdw blurRad="190500" algn="tl" rotWithShape="0">
              <a:srgbClr val="000000">
                <a:alpha val="70000"/>
              </a:srgbClr>
            </a:outerShdw>
          </a:effectLst>
        </p:spPr>
      </p:pic>
      <p:sp>
        <p:nvSpPr>
          <p:cNvPr id="5" name="Text Placeholder 4">
            <a:extLst>
              <a:ext uri="{FF2B5EF4-FFF2-40B4-BE49-F238E27FC236}">
                <a16:creationId xmlns:a16="http://schemas.microsoft.com/office/drawing/2014/main" id="{AD7F96D6-2BA9-4B4A-9893-680D53CA2315}"/>
              </a:ext>
            </a:extLst>
          </p:cNvPr>
          <p:cNvSpPr>
            <a:spLocks noGrp="1"/>
          </p:cNvSpPr>
          <p:nvPr>
            <p:ph type="body" idx="2"/>
          </p:nvPr>
        </p:nvSpPr>
        <p:spPr>
          <a:xfrm>
            <a:off x="3079818" y="1236687"/>
            <a:ext cx="3565035" cy="3588589"/>
          </a:xfrm>
        </p:spPr>
        <p:txBody>
          <a:bodyPr/>
          <a:lstStyle/>
          <a:p>
            <a:pPr marL="285750" indent="-285750">
              <a:buClr>
                <a:srgbClr val="F5002F"/>
              </a:buClr>
              <a:buFont typeface="Wingdings" panose="05000000000000000000" pitchFamily="2" charset="2"/>
              <a:buChar char="§"/>
            </a:pPr>
            <a:r>
              <a:rPr lang="en-US" sz="1400" dirty="0">
                <a:solidFill>
                  <a:schemeClr val="accent4"/>
                </a:solidFill>
                <a:latin typeface="Century Gothic" panose="020B0502020202020204" pitchFamily="34" charset="0"/>
              </a:rPr>
              <a:t>Sprint is now within 1% of Verizon </a:t>
            </a:r>
            <a:br>
              <a:rPr lang="en-US" sz="1400" dirty="0">
                <a:solidFill>
                  <a:schemeClr val="accent4"/>
                </a:solidFill>
                <a:latin typeface="Century Gothic" panose="020B0502020202020204" pitchFamily="34" charset="0"/>
              </a:rPr>
            </a:br>
            <a:r>
              <a:rPr lang="en-US" sz="1400" dirty="0">
                <a:solidFill>
                  <a:schemeClr val="accent4"/>
                </a:solidFill>
                <a:latin typeface="Century Gothic" panose="020B0502020202020204" pitchFamily="34" charset="0"/>
              </a:rPr>
              <a:t>in network reliability. Why would </a:t>
            </a:r>
            <a:br>
              <a:rPr lang="en-US" sz="1400" dirty="0">
                <a:solidFill>
                  <a:schemeClr val="accent4"/>
                </a:solidFill>
                <a:latin typeface="Century Gothic" panose="020B0502020202020204" pitchFamily="34" charset="0"/>
              </a:rPr>
            </a:br>
            <a:r>
              <a:rPr lang="en-US" sz="1400" dirty="0">
                <a:solidFill>
                  <a:schemeClr val="accent4"/>
                </a:solidFill>
                <a:latin typeface="Century Gothic" panose="020B0502020202020204" pitchFamily="34" charset="0"/>
              </a:rPr>
              <a:t>you pay twice as much for a </a:t>
            </a:r>
            <a:br>
              <a:rPr lang="en-US" sz="1400" dirty="0">
                <a:solidFill>
                  <a:schemeClr val="accent4"/>
                </a:solidFill>
                <a:latin typeface="Century Gothic" panose="020B0502020202020204" pitchFamily="34" charset="0"/>
              </a:rPr>
            </a:br>
            <a:r>
              <a:rPr lang="en-US" sz="1400" dirty="0">
                <a:solidFill>
                  <a:schemeClr val="accent4"/>
                </a:solidFill>
                <a:latin typeface="Century Gothic" panose="020B0502020202020204" pitchFamily="34" charset="0"/>
              </a:rPr>
              <a:t>1% difference?</a:t>
            </a:r>
          </a:p>
          <a:p>
            <a:pPr marL="171450" indent="-171450">
              <a:buClr>
                <a:srgbClr val="F5002F"/>
              </a:buClr>
              <a:buFont typeface="Wingdings" panose="05000000000000000000" pitchFamily="2" charset="2"/>
              <a:buChar char="§"/>
            </a:pPr>
            <a:endParaRPr lang="en-US" sz="1050" dirty="0">
              <a:latin typeface="Century Gothic" panose="020B0502020202020204" pitchFamily="34" charset="0"/>
            </a:endParaRPr>
          </a:p>
          <a:p>
            <a:pPr marL="285750" indent="-285750">
              <a:buClr>
                <a:srgbClr val="F5002F"/>
              </a:buClr>
              <a:buFont typeface="Wingdings" panose="05000000000000000000" pitchFamily="2" charset="2"/>
              <a:buChar char="§"/>
            </a:pPr>
            <a:r>
              <a:rPr lang="en-US" sz="1400" dirty="0">
                <a:solidFill>
                  <a:schemeClr val="accent4"/>
                </a:solidFill>
                <a:latin typeface="Century Gothic" panose="020B0502020202020204" pitchFamily="34" charset="0"/>
              </a:rPr>
              <a:t>Sprint finished second in J.D. Power 2016 U.S. Wireless Network Quality Performance Study</a:t>
            </a:r>
          </a:p>
          <a:p>
            <a:pPr marL="171450" indent="-171450">
              <a:buClr>
                <a:srgbClr val="F5002F"/>
              </a:buClr>
              <a:buFont typeface="Wingdings" panose="05000000000000000000" pitchFamily="2" charset="2"/>
              <a:buChar char="§"/>
            </a:pPr>
            <a:endParaRPr lang="en-US" dirty="0">
              <a:latin typeface="Century Gothic" panose="020B0502020202020204" pitchFamily="34" charset="0"/>
            </a:endParaRPr>
          </a:p>
          <a:p>
            <a:pPr marL="285750" indent="-285750">
              <a:buClr>
                <a:srgbClr val="F5002F"/>
              </a:buClr>
              <a:buFont typeface="Wingdings" panose="05000000000000000000" pitchFamily="2" charset="2"/>
              <a:buChar char="§"/>
            </a:pPr>
            <a:r>
              <a:rPr lang="en-US" sz="1400" dirty="0">
                <a:solidFill>
                  <a:schemeClr val="accent4"/>
                </a:solidFill>
                <a:latin typeface="Century Gothic" panose="020B0502020202020204" pitchFamily="34" charset="0"/>
              </a:rPr>
              <a:t>Sprint has beaten AT&amp;T for the second time in a row for call quality as measured by </a:t>
            </a:r>
            <a:r>
              <a:rPr lang="en-US" sz="1400" dirty="0" err="1">
                <a:solidFill>
                  <a:schemeClr val="accent4"/>
                </a:solidFill>
                <a:latin typeface="Century Gothic" panose="020B0502020202020204" pitchFamily="34" charset="0"/>
              </a:rPr>
              <a:t>RootMetrics</a:t>
            </a:r>
            <a:endParaRPr lang="en-US" sz="1400" dirty="0">
              <a:solidFill>
                <a:schemeClr val="accent4"/>
              </a:solidFill>
              <a:latin typeface="Century Gothic" panose="020B0502020202020204" pitchFamily="34" charset="0"/>
            </a:endParaRPr>
          </a:p>
        </p:txBody>
      </p:sp>
      <p:pic>
        <p:nvPicPr>
          <p:cNvPr id="9" name="Picture 8">
            <a:extLst>
              <a:ext uri="{FF2B5EF4-FFF2-40B4-BE49-F238E27FC236}">
                <a16:creationId xmlns:a16="http://schemas.microsoft.com/office/drawing/2014/main" id="{02DE460C-52CB-4341-9B8F-C6FDF5084FC9}"/>
              </a:ext>
            </a:extLst>
          </p:cNvPr>
          <p:cNvPicPr>
            <a:picLocks noChangeAspect="1"/>
          </p:cNvPicPr>
          <p:nvPr/>
        </p:nvPicPr>
        <p:blipFill>
          <a:blip r:embed="rId3"/>
          <a:stretch>
            <a:fillRect/>
          </a:stretch>
        </p:blipFill>
        <p:spPr>
          <a:xfrm>
            <a:off x="6719182" y="2313483"/>
            <a:ext cx="1683872" cy="1279305"/>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C8C84C24-A12B-4D25-9BC9-BD310E2AFEB4}"/>
              </a:ext>
            </a:extLst>
          </p:cNvPr>
          <p:cNvPicPr>
            <a:picLocks noChangeAspect="1"/>
          </p:cNvPicPr>
          <p:nvPr/>
        </p:nvPicPr>
        <p:blipFill>
          <a:blip r:embed="rId4"/>
          <a:stretch>
            <a:fillRect/>
          </a:stretch>
        </p:blipFill>
        <p:spPr>
          <a:xfrm>
            <a:off x="6719182" y="3751562"/>
            <a:ext cx="1709500" cy="862704"/>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E259B4DB-7125-420B-8934-9F45D497ACA2}"/>
              </a:ext>
            </a:extLst>
          </p:cNvPr>
          <p:cNvPicPr>
            <a:picLocks noChangeAspect="1"/>
          </p:cNvPicPr>
          <p:nvPr/>
        </p:nvPicPr>
        <p:blipFill>
          <a:blip r:embed="rId5"/>
          <a:stretch>
            <a:fillRect/>
          </a:stretch>
        </p:blipFill>
        <p:spPr>
          <a:xfrm>
            <a:off x="330173" y="4182914"/>
            <a:ext cx="349255" cy="406406"/>
          </a:xfrm>
          <a:prstGeom prst="rect">
            <a:avLst/>
          </a:prstGeom>
        </p:spPr>
      </p:pic>
      <p:sp>
        <p:nvSpPr>
          <p:cNvPr id="14" name="TextBox 13">
            <a:extLst>
              <a:ext uri="{FF2B5EF4-FFF2-40B4-BE49-F238E27FC236}">
                <a16:creationId xmlns:a16="http://schemas.microsoft.com/office/drawing/2014/main" id="{BF0D16CB-CAB7-4B5E-9CDE-C36A56B42CA6}"/>
              </a:ext>
            </a:extLst>
          </p:cNvPr>
          <p:cNvSpPr txBox="1"/>
          <p:nvPr/>
        </p:nvSpPr>
        <p:spPr>
          <a:xfrm>
            <a:off x="679428" y="4114800"/>
            <a:ext cx="1697045" cy="523220"/>
          </a:xfrm>
          <a:prstGeom prst="rect">
            <a:avLst/>
          </a:prstGeom>
          <a:noFill/>
        </p:spPr>
        <p:txBody>
          <a:bodyPr wrap="square" rtlCol="0">
            <a:spAutoFit/>
          </a:bodyPr>
          <a:lstStyle/>
          <a:p>
            <a:r>
              <a:rPr lang="en-US" b="1" dirty="0">
                <a:solidFill>
                  <a:schemeClr val="bg1"/>
                </a:solidFill>
              </a:rPr>
              <a:t>PC Magazine: “Sprint is Back”</a:t>
            </a:r>
          </a:p>
        </p:txBody>
      </p:sp>
    </p:spTree>
    <p:extLst>
      <p:ext uri="{BB962C8B-B14F-4D97-AF65-F5344CB8AC3E}">
        <p14:creationId xmlns:p14="http://schemas.microsoft.com/office/powerpoint/2010/main" val="3223939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4799600-DDD0-498E-88D3-A4E76393267C}"/>
              </a:ext>
            </a:extLst>
          </p:cNvPr>
          <p:cNvSpPr>
            <a:spLocks noGrp="1"/>
          </p:cNvSpPr>
          <p:nvPr>
            <p:ph type="title"/>
          </p:nvPr>
        </p:nvSpPr>
        <p:spPr/>
        <p:txBody>
          <a:bodyPr/>
          <a:lstStyle/>
          <a:p>
            <a:r>
              <a:rPr lang="en-US" b="1" dirty="0">
                <a:latin typeface="+mn-lt"/>
              </a:rPr>
              <a:t>Poised for continued success </a:t>
            </a:r>
            <a:endParaRPr lang="en-US" dirty="0">
              <a:latin typeface="+mn-lt"/>
            </a:endParaRPr>
          </a:p>
        </p:txBody>
      </p:sp>
      <p:sp>
        <p:nvSpPr>
          <p:cNvPr id="4" name="Slide Number Placeholder 3">
            <a:extLst>
              <a:ext uri="{FF2B5EF4-FFF2-40B4-BE49-F238E27FC236}">
                <a16:creationId xmlns:a16="http://schemas.microsoft.com/office/drawing/2014/main" id="{813605C0-AFCD-486A-9BCF-1BDB437AE25F}"/>
              </a:ext>
            </a:extLst>
          </p:cNvPr>
          <p:cNvSpPr>
            <a:spLocks noGrp="1"/>
          </p:cNvSpPr>
          <p:nvPr>
            <p:ph type="sldNum" idx="12"/>
          </p:nvPr>
        </p:nvSpPr>
        <p:spPr/>
        <p:txBody>
          <a:bodyPr/>
          <a:lstStyle/>
          <a:p>
            <a:pPr lvl="0" rtl="0">
              <a:spcBef>
                <a:spcPts val="0"/>
              </a:spcBef>
              <a:buNone/>
            </a:pPr>
            <a:fld id="{00000000-1234-1234-1234-123412341234}" type="slidenum">
              <a:rPr lang="en" smtClean="0"/>
              <a:t>9</a:t>
            </a:fld>
            <a:endParaRPr lang="en"/>
          </a:p>
        </p:txBody>
      </p:sp>
      <p:pic>
        <p:nvPicPr>
          <p:cNvPr id="10" name="Picture 9">
            <a:extLst>
              <a:ext uri="{FF2B5EF4-FFF2-40B4-BE49-F238E27FC236}">
                <a16:creationId xmlns:a16="http://schemas.microsoft.com/office/drawing/2014/main" id="{845C3D03-F3E8-44E4-B582-C64543FF93B9}"/>
              </a:ext>
            </a:extLst>
          </p:cNvPr>
          <p:cNvPicPr>
            <a:picLocks noChangeAspect="1"/>
          </p:cNvPicPr>
          <p:nvPr/>
        </p:nvPicPr>
        <p:blipFill>
          <a:blip r:embed="rId2"/>
          <a:stretch>
            <a:fillRect/>
          </a:stretch>
        </p:blipFill>
        <p:spPr>
          <a:xfrm>
            <a:off x="3091944" y="1954528"/>
            <a:ext cx="5581308" cy="2451603"/>
          </a:xfrm>
          <a:prstGeom prst="rect">
            <a:avLst/>
          </a:prstGeom>
          <a:ln>
            <a:noFill/>
          </a:ln>
          <a:effectLst>
            <a:outerShdw blurRad="190500" algn="tl" rotWithShape="0">
              <a:srgbClr val="000000">
                <a:alpha val="70000"/>
              </a:srgbClr>
            </a:outerShdw>
          </a:effectLst>
        </p:spPr>
      </p:pic>
      <p:sp>
        <p:nvSpPr>
          <p:cNvPr id="14" name="Shape 129">
            <a:extLst>
              <a:ext uri="{FF2B5EF4-FFF2-40B4-BE49-F238E27FC236}">
                <a16:creationId xmlns:a16="http://schemas.microsoft.com/office/drawing/2014/main" id="{6D9A5C14-FB18-4284-A279-B0BE73CAFDE8}"/>
              </a:ext>
            </a:extLst>
          </p:cNvPr>
          <p:cNvSpPr txBox="1">
            <a:spLocks/>
          </p:cNvSpPr>
          <p:nvPr/>
        </p:nvSpPr>
        <p:spPr>
          <a:xfrm>
            <a:off x="2956547" y="264825"/>
            <a:ext cx="5897072" cy="866932"/>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ct val="100000"/>
              <a:buFont typeface="Nunito Sans"/>
              <a:buNone/>
              <a:defRPr sz="2400" b="0" i="0" u="none" strike="noStrike" cap="none">
                <a:solidFill>
                  <a:srgbClr val="FFFFFF"/>
                </a:solidFill>
                <a:latin typeface="Nunito Sans"/>
                <a:ea typeface="Nunito Sans"/>
                <a:cs typeface="Nunito Sans"/>
                <a:sym typeface="Nunito Sans"/>
              </a:defRPr>
            </a:lvl1pPr>
            <a:lvl2pPr lvl="1">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2pPr>
            <a:lvl3pPr lvl="2">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3pPr>
            <a:lvl4pPr lvl="3">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4pPr>
            <a:lvl5pPr lvl="4">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5pPr>
            <a:lvl6pPr lvl="5">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6pPr>
            <a:lvl7pPr lvl="6">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7pPr>
            <a:lvl8pPr lvl="7">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8pPr>
            <a:lvl9pPr lvl="8">
              <a:spcBef>
                <a:spcPts val="0"/>
              </a:spcBef>
              <a:buClr>
                <a:srgbClr val="FFFFFF"/>
              </a:buClr>
              <a:buSzPct val="100000"/>
              <a:buFont typeface="Nunito Sans"/>
              <a:buNone/>
              <a:defRPr sz="2400">
                <a:solidFill>
                  <a:srgbClr val="FFFFFF"/>
                </a:solidFill>
                <a:latin typeface="Nunito Sans"/>
                <a:ea typeface="Nunito Sans"/>
                <a:cs typeface="Nunito Sans"/>
                <a:sym typeface="Nunito Sans"/>
              </a:defRPr>
            </a:lvl9pPr>
          </a:lstStyle>
          <a:p>
            <a:r>
              <a:rPr lang="en-US" b="1" dirty="0">
                <a:solidFill>
                  <a:srgbClr val="F5002F"/>
                </a:solidFill>
                <a:latin typeface="+mn-lt"/>
              </a:rPr>
              <a:t>Sprint demand for 4G LTE:</a:t>
            </a:r>
            <a:endParaRPr lang="en" b="1" dirty="0">
              <a:solidFill>
                <a:srgbClr val="F5002F"/>
              </a:solidFill>
              <a:latin typeface="+mn-lt"/>
            </a:endParaRPr>
          </a:p>
        </p:txBody>
      </p:sp>
      <p:sp>
        <p:nvSpPr>
          <p:cNvPr id="15" name="Text Placeholder 4">
            <a:extLst>
              <a:ext uri="{FF2B5EF4-FFF2-40B4-BE49-F238E27FC236}">
                <a16:creationId xmlns:a16="http://schemas.microsoft.com/office/drawing/2014/main" id="{30BCD818-AA39-4C46-AC00-20B3B5A84858}"/>
              </a:ext>
            </a:extLst>
          </p:cNvPr>
          <p:cNvSpPr txBox="1">
            <a:spLocks/>
          </p:cNvSpPr>
          <p:nvPr/>
        </p:nvSpPr>
        <p:spPr>
          <a:xfrm>
            <a:off x="3006940" y="1236687"/>
            <a:ext cx="5751316" cy="767625"/>
          </a:xfrm>
          <a:prstGeom prst="rect">
            <a:avLst/>
          </a:prstGeom>
          <a:noFill/>
          <a:ln>
            <a:noFill/>
          </a:ln>
        </p:spPr>
        <p:txBody>
          <a:bodyPr wrap="square" lIns="91425" tIns="91425" rIns="91425" bIns="91425" anchor="t" anchorCtr="0"/>
          <a:lstStyle>
            <a:defPPr marR="0" lvl="0" algn="l" rtl="0">
              <a:lnSpc>
                <a:spcPct val="100000"/>
              </a:lnSpc>
              <a:spcBef>
                <a:spcPts val="0"/>
              </a:spcBef>
              <a:spcAft>
                <a:spcPts val="0"/>
              </a:spcAft>
            </a:defPPr>
            <a:lvl1pPr marR="0" lvl="0"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1pPr>
            <a:lvl2pPr marR="0" lvl="1"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2pPr>
            <a:lvl3pPr marR="0" lvl="2"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3pPr>
            <a:lvl4pPr marR="0" lvl="3"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4pPr>
            <a:lvl5pPr marR="0" lvl="4"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5pPr>
            <a:lvl6pPr marR="0" lvl="5"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6pPr>
            <a:lvl7pPr marR="0" lvl="6"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7pPr>
            <a:lvl8pPr marR="0" lvl="7"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8pPr>
            <a:lvl9pPr marR="0" lvl="8" algn="l" rtl="0">
              <a:lnSpc>
                <a:spcPct val="115000"/>
              </a:lnSpc>
              <a:spcBef>
                <a:spcPts val="0"/>
              </a:spcBef>
              <a:spcAft>
                <a:spcPts val="0"/>
              </a:spcAft>
              <a:buClr>
                <a:srgbClr val="CCCCCC"/>
              </a:buClr>
              <a:buFont typeface="Nunito Sans"/>
              <a:buChar char="-"/>
              <a:defRPr sz="1400" b="0" i="0" u="none" strike="noStrike" cap="none">
                <a:solidFill>
                  <a:srgbClr val="666666"/>
                </a:solidFill>
                <a:latin typeface="Nunito Sans"/>
                <a:ea typeface="Nunito Sans"/>
                <a:cs typeface="Nunito Sans"/>
                <a:sym typeface="Nunito Sans"/>
              </a:defRPr>
            </a:lvl9pPr>
          </a:lstStyle>
          <a:p>
            <a:pPr>
              <a:buClr>
                <a:srgbClr val="F5002F"/>
              </a:buClr>
              <a:buNone/>
            </a:pPr>
            <a:r>
              <a:rPr lang="en-US" dirty="0">
                <a:solidFill>
                  <a:schemeClr val="accent4"/>
                </a:solidFill>
                <a:latin typeface="Century Gothic" panose="020B0502020202020204" pitchFamily="34" charset="0"/>
              </a:rPr>
              <a:t>4G LTE coverage is increasing, driving more demand for 4G LTE.</a:t>
            </a:r>
          </a:p>
        </p:txBody>
      </p:sp>
    </p:spTree>
    <p:extLst>
      <p:ext uri="{BB962C8B-B14F-4D97-AF65-F5344CB8AC3E}">
        <p14:creationId xmlns:p14="http://schemas.microsoft.com/office/powerpoint/2010/main" val="684087847"/>
      </p:ext>
    </p:extLst>
  </p:cSld>
  <p:clrMapOvr>
    <a:masterClrMapping/>
  </p:clrMapOvr>
</p:sld>
</file>

<file path=ppt/theme/theme1.xml><?xml version="1.0" encoding="utf-8"?>
<a:theme xmlns:a="http://schemas.openxmlformats.org/drawingml/2006/main" name="Ulysses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3BE39325FDD84BA83D34D2EF8350F3" ma:contentTypeVersion="2" ma:contentTypeDescription="Create a new document." ma:contentTypeScope="" ma:versionID="274bc7aeb3f050091fdc8856ea5ff88f">
  <xsd:schema xmlns:xsd="http://www.w3.org/2001/XMLSchema" xmlns:xs="http://www.w3.org/2001/XMLSchema" xmlns:p="http://schemas.microsoft.com/office/2006/metadata/properties" xmlns:ns2="814279bf-ba14-44d8-850b-e5d6ce54732d" targetNamespace="http://schemas.microsoft.com/office/2006/metadata/properties" ma:root="true" ma:fieldsID="b3d74d215db3ea4d27f6c5d76705a184" ns2:_="">
    <xsd:import namespace="814279bf-ba14-44d8-850b-e5d6ce54732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279bf-ba14-44d8-850b-e5d6ce547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D46B21-0AC5-466C-ADE7-51D8063C22A6}">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14279bf-ba14-44d8-850b-e5d6ce54732d"/>
    <ds:schemaRef ds:uri="http://www.w3.org/XML/1998/namespace"/>
    <ds:schemaRef ds:uri="http://purl.org/dc/dcmitype/"/>
  </ds:schemaRefs>
</ds:datastoreItem>
</file>

<file path=customXml/itemProps2.xml><?xml version="1.0" encoding="utf-8"?>
<ds:datastoreItem xmlns:ds="http://schemas.openxmlformats.org/officeDocument/2006/customXml" ds:itemID="{B79F12DB-560D-4644-89CD-BF1F93F8B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279bf-ba14-44d8-850b-e5d6ce5473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1C5C99-4ED4-4311-B817-8B0E875C1B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9432</TotalTime>
  <Words>900</Words>
  <Application>Microsoft Office PowerPoint</Application>
  <PresentationFormat>On-screen Show (16:9)</PresentationFormat>
  <Paragraphs>155</Paragraphs>
  <Slides>25</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Adobe Devanagari</vt:lpstr>
      <vt:lpstr>Arial</vt:lpstr>
      <vt:lpstr>Calibri</vt:lpstr>
      <vt:lpstr>Calibri Light</vt:lpstr>
      <vt:lpstr>Century Gothic</vt:lpstr>
      <vt:lpstr>Georgia</vt:lpstr>
      <vt:lpstr>Nunito Sans</vt:lpstr>
      <vt:lpstr>Wingdings</vt:lpstr>
      <vt:lpstr>Ulysses template</vt:lpstr>
      <vt:lpstr>Sprint Credit Union Member  Cash Rewards Program</vt:lpstr>
      <vt:lpstr>Table of Contents</vt:lpstr>
      <vt:lpstr>Marketplace snapshot</vt:lpstr>
      <vt:lpstr>Sprint’s brand mission:</vt:lpstr>
      <vt:lpstr>Trusted credit union  partner </vt:lpstr>
      <vt:lpstr>Why Sprint?</vt:lpstr>
      <vt:lpstr>Great value and service </vt:lpstr>
      <vt:lpstr>Network reliability has never been better</vt:lpstr>
      <vt:lpstr>Poised for continued success </vt:lpstr>
      <vt:lpstr> Enhance the value of credit union membership.</vt:lpstr>
      <vt:lpstr>Program overview</vt:lpstr>
      <vt:lpstr>Features and benefits</vt:lpstr>
      <vt:lpstr>The perfect time to switch</vt:lpstr>
      <vt:lpstr>Registration is easy and secure</vt:lpstr>
      <vt:lpstr>   Build  loyalty.  Stay relevant.  Grow membership.</vt:lpstr>
      <vt:lpstr>A dynamic program</vt:lpstr>
      <vt:lpstr>Grow membership</vt:lpstr>
      <vt:lpstr>New revenue model. New quarterly payouts.</vt:lpstr>
      <vt:lpstr>2018 updates</vt:lpstr>
      <vt:lpstr>More  variety</vt:lpstr>
      <vt:lpstr>Quality digital assets</vt:lpstr>
      <vt:lpstr>FREE marketing materials </vt:lpstr>
      <vt:lpstr>Cash in on your effort.</vt:lpstr>
      <vt:lpstr>Enroll now</vt:lpstr>
      <vt:lpstr>Thank you for your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(OR SLIDEDOC) TITLE</dc:title>
  <dc:creator>Kelsey Helwig</dc:creator>
  <cp:lastModifiedBy>Joan Hany</cp:lastModifiedBy>
  <cp:revision>162</cp:revision>
  <cp:lastPrinted>2017-11-06T14:09:17Z</cp:lastPrinted>
  <dcterms:modified xsi:type="dcterms:W3CDTF">2018-11-26T15:20:44Z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0x010100EC3BE39325FDD84BA83D34D2EF8350F3</vt:lpwstr>
  </property>
</Properties>
</file>